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256" r:id="rId5"/>
    <p:sldId id="257" r:id="rId6"/>
    <p:sldId id="258" r:id="rId7"/>
    <p:sldId id="286" r:id="rId8"/>
    <p:sldId id="287" r:id="rId9"/>
    <p:sldId id="330" r:id="rId10"/>
    <p:sldId id="266" r:id="rId11"/>
    <p:sldId id="288" r:id="rId12"/>
    <p:sldId id="289" r:id="rId13"/>
    <p:sldId id="290" r:id="rId14"/>
    <p:sldId id="332" r:id="rId15"/>
    <p:sldId id="331" r:id="rId16"/>
    <p:sldId id="269" r:id="rId17"/>
    <p:sldId id="326" r:id="rId18"/>
    <p:sldId id="327" r:id="rId19"/>
    <p:sldId id="294" r:id="rId20"/>
    <p:sldId id="303" r:id="rId21"/>
    <p:sldId id="308" r:id="rId22"/>
    <p:sldId id="309" r:id="rId23"/>
    <p:sldId id="302" r:id="rId24"/>
    <p:sldId id="307" r:id="rId25"/>
    <p:sldId id="328" r:id="rId26"/>
    <p:sldId id="329" r:id="rId27"/>
    <p:sldId id="304" r:id="rId28"/>
    <p:sldId id="310" r:id="rId29"/>
    <p:sldId id="292" r:id="rId30"/>
    <p:sldId id="311" r:id="rId31"/>
    <p:sldId id="318" r:id="rId32"/>
    <p:sldId id="319" r:id="rId33"/>
    <p:sldId id="320" r:id="rId34"/>
    <p:sldId id="321" r:id="rId35"/>
    <p:sldId id="297" r:id="rId36"/>
    <p:sldId id="322" r:id="rId37"/>
    <p:sldId id="301" r:id="rId38"/>
    <p:sldId id="323" r:id="rId39"/>
    <p:sldId id="324" r:id="rId40"/>
    <p:sldId id="325" r:id="rId41"/>
    <p:sldId id="317" r:id="rId42"/>
    <p:sldId id="314" r:id="rId43"/>
    <p:sldId id="295" r:id="rId44"/>
    <p:sldId id="293" r:id="rId45"/>
    <p:sldId id="312" r:id="rId46"/>
    <p:sldId id="333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CE807-6BDA-4687-A079-2E588E83D214}" v="12" dt="2022-11-14T10:05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75510"/>
  </p:normalViewPr>
  <p:slideViewPr>
    <p:cSldViewPr snapToGrid="0">
      <p:cViewPr varScale="1">
        <p:scale>
          <a:sx n="57" d="100"/>
          <a:sy n="57" d="100"/>
        </p:scale>
        <p:origin x="84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Jurassovits" userId="109977bd9ecf8667" providerId="LiveId" clId="{FA11A6E2-2316-4840-A900-921ABA1AFF53}"/>
    <pc:docChg chg="undo custSel addSld delSld modSld sldOrd">
      <pc:chgData name="Paul Jurassovits" userId="109977bd9ecf8667" providerId="LiveId" clId="{FA11A6E2-2316-4840-A900-921ABA1AFF53}" dt="2022-10-25T14:46:53.894" v="2210" actId="729"/>
      <pc:docMkLst>
        <pc:docMk/>
      </pc:docMkLst>
      <pc:sldChg chg="addSp modSp mod">
        <pc:chgData name="Paul Jurassovits" userId="109977bd9ecf8667" providerId="LiveId" clId="{FA11A6E2-2316-4840-A900-921ABA1AFF53}" dt="2022-10-25T13:43:13.781" v="1363" actId="1076"/>
        <pc:sldMkLst>
          <pc:docMk/>
          <pc:sldMk cId="870675498" sldId="310"/>
        </pc:sldMkLst>
        <pc:spChg chg="mod">
          <ac:chgData name="Paul Jurassovits" userId="109977bd9ecf8667" providerId="LiveId" clId="{FA11A6E2-2316-4840-A900-921ABA1AFF53}" dt="2022-10-25T13:38:11.824" v="902" actId="1076"/>
          <ac:spMkLst>
            <pc:docMk/>
            <pc:sldMk cId="870675498" sldId="310"/>
            <ac:spMk id="2" creationId="{9A6BCA1E-870E-5018-BBE8-891A544E2783}"/>
          </ac:spMkLst>
        </pc:spChg>
        <pc:spChg chg="add mod">
          <ac:chgData name="Paul Jurassovits" userId="109977bd9ecf8667" providerId="LiveId" clId="{FA11A6E2-2316-4840-A900-921ABA1AFF53}" dt="2022-10-25T13:43:13.781" v="1363" actId="1076"/>
          <ac:spMkLst>
            <pc:docMk/>
            <pc:sldMk cId="870675498" sldId="310"/>
            <ac:spMk id="7" creationId="{BEF5F497-AC14-4076-9BEA-A7BA8F639638}"/>
          </ac:spMkLst>
        </pc:sp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4" creationId="{BD97D27C-D9F6-5859-5376-0536787FC0A4}"/>
          </ac:picMkLst>
        </pc:pic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5" creationId="{D6A810EB-D47D-90C1-0FB1-2CD53997B811}"/>
          </ac:picMkLst>
        </pc:picChg>
        <pc:picChg chg="mod">
          <ac:chgData name="Paul Jurassovits" userId="109977bd9ecf8667" providerId="LiveId" clId="{FA11A6E2-2316-4840-A900-921ABA1AFF53}" dt="2022-10-25T13:38:15.924" v="903" actId="1076"/>
          <ac:picMkLst>
            <pc:docMk/>
            <pc:sldMk cId="870675498" sldId="310"/>
            <ac:picMk id="6" creationId="{3C16997D-5B0E-5D55-7B1C-8F75A1D62FAF}"/>
          </ac:picMkLst>
        </pc:picChg>
      </pc:sldChg>
      <pc:sldChg chg="addSp delSp modSp mod">
        <pc:chgData name="Paul Jurassovits" userId="109977bd9ecf8667" providerId="LiveId" clId="{FA11A6E2-2316-4840-A900-921ABA1AFF53}" dt="2022-10-25T12:58:26.479" v="642" actId="1076"/>
        <pc:sldMkLst>
          <pc:docMk/>
          <pc:sldMk cId="3138122471" sldId="312"/>
        </pc:sldMkLst>
        <pc:spChg chg="add del">
          <ac:chgData name="Paul Jurassovits" userId="109977bd9ecf8667" providerId="LiveId" clId="{FA11A6E2-2316-4840-A900-921ABA1AFF53}" dt="2022-10-25T12:57:09.478" v="628" actId="478"/>
          <ac:spMkLst>
            <pc:docMk/>
            <pc:sldMk cId="3138122471" sldId="312"/>
            <ac:spMk id="4" creationId="{76D4C3E6-0158-4770-9CFF-A391122ADAE5}"/>
          </ac:spMkLst>
        </pc:spChg>
        <pc:spChg chg="mod">
          <ac:chgData name="Paul Jurassovits" userId="109977bd9ecf8667" providerId="LiveId" clId="{FA11A6E2-2316-4840-A900-921ABA1AFF53}" dt="2022-10-25T12:58:17.363" v="640" actId="1076"/>
          <ac:spMkLst>
            <pc:docMk/>
            <pc:sldMk cId="3138122471" sldId="312"/>
            <ac:spMk id="6" creationId="{B58239DB-368B-8C5D-69FB-4CB78CA86676}"/>
          </ac:spMkLst>
        </pc:spChg>
        <pc:grpChg chg="add mod">
          <ac:chgData name="Paul Jurassovits" userId="109977bd9ecf8667" providerId="LiveId" clId="{FA11A6E2-2316-4840-A900-921ABA1AFF53}" dt="2022-10-25T12:58:26.479" v="642" actId="1076"/>
          <ac:grpSpMkLst>
            <pc:docMk/>
            <pc:sldMk cId="3138122471" sldId="312"/>
            <ac:grpSpMk id="11" creationId="{1421944C-5096-42B8-A442-A72675715977}"/>
          </ac:grpSpMkLst>
        </pc:grpChg>
        <pc:picChg chg="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5" creationId="{7FD5A78A-9F39-851B-D7AE-D433EB14DF13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8" creationId="{35BF46AA-FBFD-49F6-8EC4-35D3BF16F71F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9" creationId="{58D94441-D261-486D-8D22-51B8BC473CA5}"/>
          </ac:picMkLst>
        </pc:picChg>
        <pc:picChg chg="add mod">
          <ac:chgData name="Paul Jurassovits" userId="109977bd9ecf8667" providerId="LiveId" clId="{FA11A6E2-2316-4840-A900-921ABA1AFF53}" dt="2022-10-25T12:58:23.773" v="641" actId="164"/>
          <ac:picMkLst>
            <pc:docMk/>
            <pc:sldMk cId="3138122471" sldId="312"/>
            <ac:picMk id="10" creationId="{2982AA33-D4AA-4102-8F73-481DB903E217}"/>
          </ac:picMkLst>
        </pc:picChg>
      </pc:sldChg>
      <pc:sldChg chg="addSp delSp modSp mod">
        <pc:chgData name="Paul Jurassovits" userId="109977bd9ecf8667" providerId="LiveId" clId="{FA11A6E2-2316-4840-A900-921ABA1AFF53}" dt="2022-10-25T14:21:56.881" v="1601" actId="1076"/>
        <pc:sldMkLst>
          <pc:docMk/>
          <pc:sldMk cId="3966979838" sldId="313"/>
        </pc:sldMkLst>
        <pc:spChg chg="del mod">
          <ac:chgData name="Paul Jurassovits" userId="109977bd9ecf8667" providerId="LiveId" clId="{FA11A6E2-2316-4840-A900-921ABA1AFF53}" dt="2022-10-25T14:09:45.443" v="1444" actId="478"/>
          <ac:spMkLst>
            <pc:docMk/>
            <pc:sldMk cId="3966979838" sldId="313"/>
            <ac:spMk id="2" creationId="{9977A7F1-2404-1296-D632-366ABDC06A01}"/>
          </ac:spMkLst>
        </pc:spChg>
        <pc:spChg chg="del mod">
          <ac:chgData name="Paul Jurassovits" userId="109977bd9ecf8667" providerId="LiveId" clId="{FA11A6E2-2316-4840-A900-921ABA1AFF53}" dt="2022-10-25T14:05:52.315" v="1364" actId="478"/>
          <ac:spMkLst>
            <pc:docMk/>
            <pc:sldMk cId="3966979838" sldId="313"/>
            <ac:spMk id="3" creationId="{EFFE9219-A1CE-A6DC-51EF-8A93E47422A5}"/>
          </ac:spMkLst>
        </pc:spChg>
        <pc:spChg chg="add del mod">
          <ac:chgData name="Paul Jurassovits" userId="109977bd9ecf8667" providerId="LiveId" clId="{FA11A6E2-2316-4840-A900-921ABA1AFF53}" dt="2022-10-25T12:53:18.676" v="577" actId="478"/>
          <ac:spMkLst>
            <pc:docMk/>
            <pc:sldMk cId="3966979838" sldId="313"/>
            <ac:spMk id="5" creationId="{FDBBDD3F-E9B0-41B9-BBEC-74EE72C4BEAF}"/>
          </ac:spMkLst>
        </pc:spChg>
        <pc:spChg chg="add del mod">
          <ac:chgData name="Paul Jurassovits" userId="109977bd9ecf8667" providerId="LiveId" clId="{FA11A6E2-2316-4840-A900-921ABA1AFF53}" dt="2022-10-25T12:54:22.681" v="593" actId="478"/>
          <ac:spMkLst>
            <pc:docMk/>
            <pc:sldMk cId="3966979838" sldId="313"/>
            <ac:spMk id="14" creationId="{9CD80899-969A-4704-BC54-299B25052B11}"/>
          </ac:spMkLst>
        </pc:spChg>
        <pc:spChg chg="add mod">
          <ac:chgData name="Paul Jurassovits" userId="109977bd9ecf8667" providerId="LiveId" clId="{FA11A6E2-2316-4840-A900-921ABA1AFF53}" dt="2022-10-25T14:21:54.150" v="1600" actId="14100"/>
          <ac:spMkLst>
            <pc:docMk/>
            <pc:sldMk cId="3966979838" sldId="313"/>
            <ac:spMk id="15" creationId="{9273E1F2-9178-4E68-8D98-93B6D6233BD0}"/>
          </ac:spMkLst>
        </pc:spChg>
        <pc:spChg chg="add del mod">
          <ac:chgData name="Paul Jurassovits" userId="109977bd9ecf8667" providerId="LiveId" clId="{FA11A6E2-2316-4840-A900-921ABA1AFF53}" dt="2022-10-25T14:06:01.703" v="1365" actId="478"/>
          <ac:spMkLst>
            <pc:docMk/>
            <pc:sldMk cId="3966979838" sldId="313"/>
            <ac:spMk id="17" creationId="{1491FEE9-D920-418A-B307-521BE3938F72}"/>
          </ac:spMkLst>
        </pc:spChg>
        <pc:spChg chg="add del mod">
          <ac:chgData name="Paul Jurassovits" userId="109977bd9ecf8667" providerId="LiveId" clId="{FA11A6E2-2316-4840-A900-921ABA1AFF53}" dt="2022-10-25T14:09:47.770" v="1445" actId="478"/>
          <ac:spMkLst>
            <pc:docMk/>
            <pc:sldMk cId="3966979838" sldId="313"/>
            <ac:spMk id="19" creationId="{4B6BEBED-5F49-4F06-AA77-EB7A2CA5DBE1}"/>
          </ac:spMkLst>
        </pc:spChg>
        <pc:spChg chg="add del mod">
          <ac:chgData name="Paul Jurassovits" userId="109977bd9ecf8667" providerId="LiveId" clId="{FA11A6E2-2316-4840-A900-921ABA1AFF53}" dt="2022-10-25T14:11:02.161" v="1479"/>
          <ac:spMkLst>
            <pc:docMk/>
            <pc:sldMk cId="3966979838" sldId="313"/>
            <ac:spMk id="20" creationId="{39242421-E541-4335-AD30-1A8E56F00E5B}"/>
          </ac:spMkLst>
        </pc:spChg>
        <pc:graphicFrameChg chg="add del mod modGraphic">
          <ac:chgData name="Paul Jurassovits" userId="109977bd9ecf8667" providerId="LiveId" clId="{FA11A6E2-2316-4840-A900-921ABA1AFF53}" dt="2022-10-25T12:25:43.423" v="59" actId="478"/>
          <ac:graphicFrameMkLst>
            <pc:docMk/>
            <pc:sldMk cId="3966979838" sldId="313"/>
            <ac:graphicFrameMk id="4" creationId="{F5AE9BC9-938D-4632-B7E2-D69BA1B151AE}"/>
          </ac:graphicFrameMkLst>
        </pc:graphicFrameChg>
        <pc:picChg chg="add del mod">
          <ac:chgData name="Paul Jurassovits" userId="109977bd9ecf8667" providerId="LiveId" clId="{FA11A6E2-2316-4840-A900-921ABA1AFF53}" dt="2022-10-25T12:58:52.393" v="645" actId="478"/>
          <ac:picMkLst>
            <pc:docMk/>
            <pc:sldMk cId="3966979838" sldId="313"/>
            <ac:picMk id="7" creationId="{32E02A9D-C03D-4C6E-8EC3-A8EBF2632B9E}"/>
          </ac:picMkLst>
        </pc:picChg>
        <pc:picChg chg="add del mod">
          <ac:chgData name="Paul Jurassovits" userId="109977bd9ecf8667" providerId="LiveId" clId="{FA11A6E2-2316-4840-A900-921ABA1AFF53}" dt="2022-10-25T12:58:51.745" v="644" actId="478"/>
          <ac:picMkLst>
            <pc:docMk/>
            <pc:sldMk cId="3966979838" sldId="313"/>
            <ac:picMk id="9" creationId="{E3B95F56-D607-4A9B-A1E1-F7200D2C4CB1}"/>
          </ac:picMkLst>
        </pc:picChg>
        <pc:picChg chg="add mod">
          <ac:chgData name="Paul Jurassovits" userId="109977bd9ecf8667" providerId="LiveId" clId="{FA11A6E2-2316-4840-A900-921ABA1AFF53}" dt="2022-10-25T14:21:51.768" v="1599" actId="1076"/>
          <ac:picMkLst>
            <pc:docMk/>
            <pc:sldMk cId="3966979838" sldId="313"/>
            <ac:picMk id="11" creationId="{DA3CD568-963F-429E-BC0A-F4BC549BEA25}"/>
          </ac:picMkLst>
        </pc:picChg>
        <pc:picChg chg="add del mod">
          <ac:chgData name="Paul Jurassovits" userId="109977bd9ecf8667" providerId="LiveId" clId="{FA11A6E2-2316-4840-A900-921ABA1AFF53}" dt="2022-10-25T12:55:12.124" v="609" actId="478"/>
          <ac:picMkLst>
            <pc:docMk/>
            <pc:sldMk cId="3966979838" sldId="313"/>
            <ac:picMk id="13" creationId="{716BD556-FE32-474D-9562-900D3F69B262}"/>
          </ac:picMkLst>
        </pc:picChg>
        <pc:picChg chg="add mod">
          <ac:chgData name="Paul Jurassovits" userId="109977bd9ecf8667" providerId="LiveId" clId="{FA11A6E2-2316-4840-A900-921ABA1AFF53}" dt="2022-10-25T14:21:56.881" v="1601" actId="1076"/>
          <ac:picMkLst>
            <pc:docMk/>
            <pc:sldMk cId="3966979838" sldId="313"/>
            <ac:picMk id="21" creationId="{B63F4929-4BEC-4D68-AA8E-144271670A81}"/>
          </ac:picMkLst>
        </pc:picChg>
      </pc:sldChg>
      <pc:sldChg chg="addSp delSp modSp new mod ord">
        <pc:chgData name="Paul Jurassovits" userId="109977bd9ecf8667" providerId="LiveId" clId="{FA11A6E2-2316-4840-A900-921ABA1AFF53}" dt="2022-10-25T14:32:33.209" v="2206" actId="948"/>
        <pc:sldMkLst>
          <pc:docMk/>
          <pc:sldMk cId="1202867718" sldId="314"/>
        </pc:sldMkLst>
        <pc:spChg chg="del">
          <ac:chgData name="Paul Jurassovits" userId="109977bd9ecf8667" providerId="LiveId" clId="{FA11A6E2-2316-4840-A900-921ABA1AFF53}" dt="2022-10-25T12:28:17.743" v="66"/>
          <ac:spMkLst>
            <pc:docMk/>
            <pc:sldMk cId="1202867718" sldId="314"/>
            <ac:spMk id="2" creationId="{313E1D2A-36B6-4079-A88A-8C1DBCC3B7A3}"/>
          </ac:spMkLst>
        </pc:spChg>
        <pc:spChg chg="del">
          <ac:chgData name="Paul Jurassovits" userId="109977bd9ecf8667" providerId="LiveId" clId="{FA11A6E2-2316-4840-A900-921ABA1AFF53}" dt="2022-10-25T12:28:27.002" v="67" actId="478"/>
          <ac:spMkLst>
            <pc:docMk/>
            <pc:sldMk cId="1202867718" sldId="314"/>
            <ac:spMk id="3" creationId="{85CAD41C-62F2-4898-A75E-6689C5C73AAB}"/>
          </ac:spMkLst>
        </pc:spChg>
        <pc:spChg chg="add mod">
          <ac:chgData name="Paul Jurassovits" userId="109977bd9ecf8667" providerId="LiveId" clId="{FA11A6E2-2316-4840-A900-921ABA1AFF53}" dt="2022-10-25T14:29:54.147" v="2001" actId="20577"/>
          <ac:spMkLst>
            <pc:docMk/>
            <pc:sldMk cId="1202867718" sldId="314"/>
            <ac:spMk id="4" creationId="{FDAD9E41-31BE-4368-AE38-09F3D56A03B6}"/>
          </ac:spMkLst>
        </pc:spChg>
        <pc:spChg chg="add del mod">
          <ac:chgData name="Paul Jurassovits" userId="109977bd9ecf8667" providerId="LiveId" clId="{FA11A6E2-2316-4840-A900-921ABA1AFF53}" dt="2022-10-25T14:23:04.940" v="1775" actId="478"/>
          <ac:spMkLst>
            <pc:docMk/>
            <pc:sldMk cId="1202867718" sldId="314"/>
            <ac:spMk id="5" creationId="{F4BF9165-86BE-44C6-9096-7AAFD2E1AF9A}"/>
          </ac:spMkLst>
        </pc:spChg>
        <pc:spChg chg="add del mod">
          <ac:chgData name="Paul Jurassovits" userId="109977bd9ecf8667" providerId="LiveId" clId="{FA11A6E2-2316-4840-A900-921ABA1AFF53}" dt="2022-10-25T14:23:06.298" v="1776" actId="478"/>
          <ac:spMkLst>
            <pc:docMk/>
            <pc:sldMk cId="1202867718" sldId="314"/>
            <ac:spMk id="7" creationId="{3C687D6B-8D69-4EA5-A6B1-F4EF84F1D48E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3" creationId="{B0B131F1-2B99-459F-BF43-EF690F7C2733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4" creationId="{3F441284-29A0-4EED-AF19-19788B126B24}"/>
          </ac:spMkLst>
        </pc:spChg>
        <pc:spChg chg="del mod">
          <ac:chgData name="Paul Jurassovits" userId="109977bd9ecf8667" providerId="LiveId" clId="{FA11A6E2-2316-4840-A900-921ABA1AFF53}" dt="2022-10-25T14:25:28.392" v="1809" actId="478"/>
          <ac:spMkLst>
            <pc:docMk/>
            <pc:sldMk cId="1202867718" sldId="314"/>
            <ac:spMk id="15" creationId="{2BAFB297-D08D-4E39-A570-B137EE75D35C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6" creationId="{A8E707EA-D575-4AC3-A200-5CC224C93C56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7" creationId="{D65B284E-434A-4216-AD69-FE8ECFD30580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18" creationId="{EE3165DF-FFE4-45C2-B15E-04EE160B2577}"/>
          </ac:spMkLst>
        </pc:spChg>
        <pc:spChg chg="del mod">
          <ac:chgData name="Paul Jurassovits" userId="109977bd9ecf8667" providerId="LiveId" clId="{FA11A6E2-2316-4840-A900-921ABA1AFF53}" dt="2022-10-25T14:25:30.099" v="1810" actId="478"/>
          <ac:spMkLst>
            <pc:docMk/>
            <pc:sldMk cId="1202867718" sldId="314"/>
            <ac:spMk id="19" creationId="{CB2A1583-D5BE-4776-883A-3EA8F07C6DC6}"/>
          </ac:spMkLst>
        </pc:spChg>
        <pc:spChg chg="mod topLvl">
          <ac:chgData name="Paul Jurassovits" userId="109977bd9ecf8667" providerId="LiveId" clId="{FA11A6E2-2316-4840-A900-921ABA1AFF53}" dt="2022-10-25T14:32:14.470" v="2202" actId="1076"/>
          <ac:spMkLst>
            <pc:docMk/>
            <pc:sldMk cId="1202867718" sldId="314"/>
            <ac:spMk id="20" creationId="{1B69A3DC-80FE-49B7-8927-1042C2451318}"/>
          </ac:spMkLst>
        </pc:spChg>
        <pc:spChg chg="add del mod">
          <ac:chgData name="Paul Jurassovits" userId="109977bd9ecf8667" providerId="LiveId" clId="{FA11A6E2-2316-4840-A900-921ABA1AFF53}" dt="2022-10-25T14:24:17.286" v="1791" actId="478"/>
          <ac:spMkLst>
            <pc:docMk/>
            <pc:sldMk cId="1202867718" sldId="314"/>
            <ac:spMk id="22" creationId="{A70F61D1-7A86-4EA8-A4BF-8E2DADB0CE03}"/>
          </ac:spMkLst>
        </pc:spChg>
        <pc:spChg chg="add del mod">
          <ac:chgData name="Paul Jurassovits" userId="109977bd9ecf8667" providerId="LiveId" clId="{FA11A6E2-2316-4840-A900-921ABA1AFF53}" dt="2022-10-25T14:24:15.477" v="1790" actId="478"/>
          <ac:spMkLst>
            <pc:docMk/>
            <pc:sldMk cId="1202867718" sldId="314"/>
            <ac:spMk id="23" creationId="{2EF06692-D592-42B7-9A2F-3CAFA5CB20AE}"/>
          </ac:spMkLst>
        </pc:spChg>
        <pc:spChg chg="add del mod">
          <ac:chgData name="Paul Jurassovits" userId="109977bd9ecf8667" providerId="LiveId" clId="{FA11A6E2-2316-4840-A900-921ABA1AFF53}" dt="2022-10-25T14:24:13.258" v="1789" actId="478"/>
          <ac:spMkLst>
            <pc:docMk/>
            <pc:sldMk cId="1202867718" sldId="314"/>
            <ac:spMk id="25" creationId="{75847C44-477F-4DCD-80E2-5BB604F89774}"/>
          </ac:spMkLst>
        </pc:spChg>
        <pc:spChg chg="add del mod">
          <ac:chgData name="Paul Jurassovits" userId="109977bd9ecf8667" providerId="LiveId" clId="{FA11A6E2-2316-4840-A900-921ABA1AFF53}" dt="2022-10-25T14:24:49.885" v="1803" actId="478"/>
          <ac:spMkLst>
            <pc:docMk/>
            <pc:sldMk cId="1202867718" sldId="314"/>
            <ac:spMk id="26" creationId="{B0A6DB54-6937-42D4-8E4A-6DC8042E5520}"/>
          </ac:spMkLst>
        </pc:spChg>
        <pc:spChg chg="add mod">
          <ac:chgData name="Paul Jurassovits" userId="109977bd9ecf8667" providerId="LiveId" clId="{FA11A6E2-2316-4840-A900-921ABA1AFF53}" dt="2022-10-25T14:32:33.209" v="2206" actId="948"/>
          <ac:spMkLst>
            <pc:docMk/>
            <pc:sldMk cId="1202867718" sldId="314"/>
            <ac:spMk id="30" creationId="{8AE764D0-57B7-4D4B-943F-8B6938FF77D2}"/>
          </ac:spMkLst>
        </pc:spChg>
        <pc:grpChg chg="add del mod topLvl">
          <ac:chgData name="Paul Jurassovits" userId="109977bd9ecf8667" providerId="LiveId" clId="{FA11A6E2-2316-4840-A900-921ABA1AFF53}" dt="2022-10-25T14:26:10.028" v="1814" actId="165"/>
          <ac:grpSpMkLst>
            <pc:docMk/>
            <pc:sldMk cId="1202867718" sldId="314"/>
            <ac:grpSpMk id="11" creationId="{A6477D31-E4CF-4342-9622-5A86D7CE66DA}"/>
          </ac:grpSpMkLst>
        </pc:grpChg>
        <pc:grpChg chg="add del mod">
          <ac:chgData name="Paul Jurassovits" userId="109977bd9ecf8667" providerId="LiveId" clId="{FA11A6E2-2316-4840-A900-921ABA1AFF53}" dt="2022-10-25T14:26:03.512" v="1813" actId="165"/>
          <ac:grpSpMkLst>
            <pc:docMk/>
            <pc:sldMk cId="1202867718" sldId="314"/>
            <ac:grpSpMk id="28" creationId="{14BDFAF4-0162-4783-8725-C5F754A073E8}"/>
          </ac:grpSpMkLst>
        </pc:grpChg>
        <pc:grpChg chg="add mod">
          <ac:chgData name="Paul Jurassovits" userId="109977bd9ecf8667" providerId="LiveId" clId="{FA11A6E2-2316-4840-A900-921ABA1AFF53}" dt="2022-10-25T14:32:14.470" v="2202" actId="1076"/>
          <ac:grpSpMkLst>
            <pc:docMk/>
            <pc:sldMk cId="1202867718" sldId="314"/>
            <ac:grpSpMk id="29" creationId="{37859044-2FBA-4B05-9367-99F7FE42030E}"/>
          </ac:grpSpMkLst>
        </pc:grpChg>
        <pc:grpChg chg="add mod">
          <ac:chgData name="Paul Jurassovits" userId="109977bd9ecf8667" providerId="LiveId" clId="{FA11A6E2-2316-4840-A900-921ABA1AFF53}" dt="2022-10-25T14:32:14.470" v="2202" actId="1076"/>
          <ac:grpSpMkLst>
            <pc:docMk/>
            <pc:sldMk cId="1202867718" sldId="314"/>
            <ac:grpSpMk id="31" creationId="{1A7ACA81-EB80-44BA-8D62-9F3D120802EF}"/>
          </ac:grpSpMkLst>
        </pc:grp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8" creationId="{9BBA3D67-53B3-4B9A-88E1-794B5702E1F1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9" creationId="{A9138BBE-6F47-47E1-85B2-936484C2D070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10" creationId="{9304438C-2CD6-4186-BBA6-6A6BBB5A576F}"/>
          </ac:picMkLst>
        </pc:picChg>
        <pc:picChg chg="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12" creationId="{59B00040-936B-4C93-86EC-E0A517390407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1" creationId="{5564FA9B-24E7-45DF-8B58-B42DED05B4DE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4" creationId="{C1FFB39B-E2AD-431E-9E25-3BD2CA351B4F}"/>
          </ac:picMkLst>
        </pc:picChg>
        <pc:picChg chg="add mod topLvl">
          <ac:chgData name="Paul Jurassovits" userId="109977bd9ecf8667" providerId="LiveId" clId="{FA11A6E2-2316-4840-A900-921ABA1AFF53}" dt="2022-10-25T14:32:14.470" v="2202" actId="1076"/>
          <ac:picMkLst>
            <pc:docMk/>
            <pc:sldMk cId="1202867718" sldId="314"/>
            <ac:picMk id="27" creationId="{1E3BAD06-A2F8-47E9-86DE-8D587811DB7C}"/>
          </ac:picMkLst>
        </pc:picChg>
      </pc:sldChg>
      <pc:sldChg chg="addSp delSp modSp new del mod ord">
        <pc:chgData name="Paul Jurassovits" userId="109977bd9ecf8667" providerId="LiveId" clId="{FA11A6E2-2316-4840-A900-921ABA1AFF53}" dt="2022-10-25T14:09:27.198" v="1443" actId="47"/>
        <pc:sldMkLst>
          <pc:docMk/>
          <pc:sldMk cId="558312247" sldId="315"/>
        </pc:sldMkLst>
        <pc:spChg chg="mod">
          <ac:chgData name="Paul Jurassovits" userId="109977bd9ecf8667" providerId="LiveId" clId="{FA11A6E2-2316-4840-A900-921ABA1AFF53}" dt="2022-10-25T13:02:20.488" v="700" actId="1076"/>
          <ac:spMkLst>
            <pc:docMk/>
            <pc:sldMk cId="558312247" sldId="315"/>
            <ac:spMk id="2" creationId="{4D6FFECF-9118-4318-8F15-039DAEE9A850}"/>
          </ac:spMkLst>
        </pc:spChg>
        <pc:spChg chg="del mod">
          <ac:chgData name="Paul Jurassovits" userId="109977bd9ecf8667" providerId="LiveId" clId="{FA11A6E2-2316-4840-A900-921ABA1AFF53}" dt="2022-10-25T13:02:08.239" v="697" actId="478"/>
          <ac:spMkLst>
            <pc:docMk/>
            <pc:sldMk cId="558312247" sldId="315"/>
            <ac:spMk id="3" creationId="{688325F5-1FC6-4EAC-88BA-3B0220245776}"/>
          </ac:spMkLst>
        </pc:spChg>
        <pc:spChg chg="add mod">
          <ac:chgData name="Paul Jurassovits" userId="109977bd9ecf8667" providerId="LiveId" clId="{FA11A6E2-2316-4840-A900-921ABA1AFF53}" dt="2022-10-25T13:03:13.717" v="817" actId="20577"/>
          <ac:spMkLst>
            <pc:docMk/>
            <pc:sldMk cId="558312247" sldId="315"/>
            <ac:spMk id="5" creationId="{6E359BE3-8790-468C-A1CF-9734D7668EC7}"/>
          </ac:spMkLst>
        </pc:spChg>
        <pc:picChg chg="add mod">
          <ac:chgData name="Paul Jurassovits" userId="109977bd9ecf8667" providerId="LiveId" clId="{FA11A6E2-2316-4840-A900-921ABA1AFF53}" dt="2022-10-25T13:02:22.836" v="701" actId="1076"/>
          <ac:picMkLst>
            <pc:docMk/>
            <pc:sldMk cId="558312247" sldId="315"/>
            <ac:picMk id="4" creationId="{22DACF19-ABCB-4605-B611-6165C94B7828}"/>
          </ac:picMkLst>
        </pc:picChg>
      </pc:sldChg>
      <pc:sldChg chg="new del ord">
        <pc:chgData name="Paul Jurassovits" userId="109977bd9ecf8667" providerId="LiveId" clId="{FA11A6E2-2316-4840-A900-921ABA1AFF53}" dt="2022-10-25T12:52:19.283" v="441" actId="47"/>
        <pc:sldMkLst>
          <pc:docMk/>
          <pc:sldMk cId="968263740" sldId="315"/>
        </pc:sldMkLst>
      </pc:sldChg>
      <pc:sldChg chg="addSp modSp new add del mod ord modShow">
        <pc:chgData name="Paul Jurassovits" userId="109977bd9ecf8667" providerId="LiveId" clId="{FA11A6E2-2316-4840-A900-921ABA1AFF53}" dt="2022-10-25T14:46:53.894" v="2210" actId="729"/>
        <pc:sldMkLst>
          <pc:docMk/>
          <pc:sldMk cId="1687638367" sldId="316"/>
        </pc:sldMkLst>
        <pc:spChg chg="mod">
          <ac:chgData name="Paul Jurassovits" userId="109977bd9ecf8667" providerId="LiveId" clId="{FA11A6E2-2316-4840-A900-921ABA1AFF53}" dt="2022-10-25T14:29:28.441" v="1962" actId="1076"/>
          <ac:spMkLst>
            <pc:docMk/>
            <pc:sldMk cId="1687638367" sldId="316"/>
            <ac:spMk id="2" creationId="{4A71CD83-4B33-48C0-BD42-D5F10A4E3F41}"/>
          </ac:spMkLst>
        </pc:spChg>
        <pc:spChg chg="mod">
          <ac:chgData name="Paul Jurassovits" userId="109977bd9ecf8667" providerId="LiveId" clId="{FA11A6E2-2316-4840-A900-921ABA1AFF53}" dt="2022-10-25T14:36:50.179" v="2207" actId="20577"/>
          <ac:spMkLst>
            <pc:docMk/>
            <pc:sldMk cId="1687638367" sldId="316"/>
            <ac:spMk id="3" creationId="{897D307B-B92B-4D3B-B2E3-C24E765FD281}"/>
          </ac:spMkLst>
        </pc:spChg>
        <pc:spChg chg="add mod">
          <ac:chgData name="Paul Jurassovits" userId="109977bd9ecf8667" providerId="LiveId" clId="{FA11A6E2-2316-4840-A900-921ABA1AFF53}" dt="2022-10-25T14:28:10.356" v="1889" actId="1076"/>
          <ac:spMkLst>
            <pc:docMk/>
            <pc:sldMk cId="1687638367" sldId="316"/>
            <ac:spMk id="4" creationId="{E16BA42E-95EC-4634-90F5-60BD8FA71628}"/>
          </ac:spMkLst>
        </pc:spChg>
        <pc:spChg chg="add mod">
          <ac:chgData name="Paul Jurassovits" userId="109977bd9ecf8667" providerId="LiveId" clId="{FA11A6E2-2316-4840-A900-921ABA1AFF53}" dt="2022-10-25T14:28:10.356" v="1889" actId="1076"/>
          <ac:spMkLst>
            <pc:docMk/>
            <pc:sldMk cId="1687638367" sldId="316"/>
            <ac:spMk id="5" creationId="{51C09353-5FBD-49EA-A4F5-27DB8585F8B7}"/>
          </ac:spMkLst>
        </pc:spChg>
        <pc:spChg chg="add mod">
          <ac:chgData name="Paul Jurassovits" userId="109977bd9ecf8667" providerId="LiveId" clId="{FA11A6E2-2316-4840-A900-921ABA1AFF53}" dt="2022-10-25T14:28:16.469" v="1892" actId="20577"/>
          <ac:spMkLst>
            <pc:docMk/>
            <pc:sldMk cId="1687638367" sldId="316"/>
            <ac:spMk id="6" creationId="{0B55BDF5-48BA-4BA5-B1DC-0B54072056A8}"/>
          </ac:spMkLst>
        </pc:spChg>
        <pc:spChg chg="add mod">
          <ac:chgData name="Paul Jurassovits" userId="109977bd9ecf8667" providerId="LiveId" clId="{FA11A6E2-2316-4840-A900-921ABA1AFF53}" dt="2022-10-25T14:28:19.140" v="1894" actId="20577"/>
          <ac:spMkLst>
            <pc:docMk/>
            <pc:sldMk cId="1687638367" sldId="316"/>
            <ac:spMk id="7" creationId="{B6F9CAFE-8DE6-4400-B95A-2FA329CDF98A}"/>
          </ac:spMkLst>
        </pc:spChg>
        <pc:spChg chg="add mod">
          <ac:chgData name="Paul Jurassovits" userId="109977bd9ecf8667" providerId="LiveId" clId="{FA11A6E2-2316-4840-A900-921ABA1AFF53}" dt="2022-10-25T14:28:43.404" v="1897" actId="1076"/>
          <ac:spMkLst>
            <pc:docMk/>
            <pc:sldMk cId="1687638367" sldId="316"/>
            <ac:spMk id="8" creationId="{90847098-17F5-4407-8832-AA72A17FD7A8}"/>
          </ac:spMkLst>
        </pc:spChg>
        <pc:spChg chg="add mod">
          <ac:chgData name="Paul Jurassovits" userId="109977bd9ecf8667" providerId="LiveId" clId="{FA11A6E2-2316-4840-A900-921ABA1AFF53}" dt="2022-10-25T14:28:46.450" v="1898" actId="1076"/>
          <ac:spMkLst>
            <pc:docMk/>
            <pc:sldMk cId="1687638367" sldId="316"/>
            <ac:spMk id="9" creationId="{71158F68-9EC3-4982-985E-A33AC59ADDB8}"/>
          </ac:spMkLst>
        </pc:spChg>
      </pc:sldChg>
    </pc:docChg>
  </pc:docChgLst>
  <pc:docChgLst>
    <pc:chgData name="Paul Jurassovits" userId="f001949b-bd70-4522-bef1-9642039179af" providerId="ADAL" clId="{27ECE807-6BDA-4687-A079-2E588E83D214}"/>
    <pc:docChg chg="undo custSel addSld delSld modSld">
      <pc:chgData name="Paul Jurassovits" userId="f001949b-bd70-4522-bef1-9642039179af" providerId="ADAL" clId="{27ECE807-6BDA-4687-A079-2E588E83D214}" dt="2022-11-14T13:15:11.363" v="353" actId="20577"/>
      <pc:docMkLst>
        <pc:docMk/>
      </pc:docMkLst>
      <pc:sldChg chg="modSp mod">
        <pc:chgData name="Paul Jurassovits" userId="f001949b-bd70-4522-bef1-9642039179af" providerId="ADAL" clId="{27ECE807-6BDA-4687-A079-2E588E83D214}" dt="2022-11-14T07:24:50.016" v="7" actId="1076"/>
        <pc:sldMkLst>
          <pc:docMk/>
          <pc:sldMk cId="2438456378" sldId="288"/>
        </pc:sldMkLst>
        <pc:spChg chg="mod">
          <ac:chgData name="Paul Jurassovits" userId="f001949b-bd70-4522-bef1-9642039179af" providerId="ADAL" clId="{27ECE807-6BDA-4687-A079-2E588E83D214}" dt="2022-11-14T07:24:50.016" v="7" actId="1076"/>
          <ac:spMkLst>
            <pc:docMk/>
            <pc:sldMk cId="2438456378" sldId="288"/>
            <ac:spMk id="2" creationId="{7C4DD290-5D91-82C0-7623-15CEE6855A61}"/>
          </ac:spMkLst>
        </pc:spChg>
      </pc:sldChg>
      <pc:sldChg chg="delSp modSp mod">
        <pc:chgData name="Paul Jurassovits" userId="f001949b-bd70-4522-bef1-9642039179af" providerId="ADAL" clId="{27ECE807-6BDA-4687-A079-2E588E83D214}" dt="2022-11-14T08:19:32.665" v="108" actId="1076"/>
        <pc:sldMkLst>
          <pc:docMk/>
          <pc:sldMk cId="3702100434" sldId="290"/>
        </pc:sldMkLst>
        <pc:spChg chg="mod">
          <ac:chgData name="Paul Jurassovits" userId="f001949b-bd70-4522-bef1-9642039179af" providerId="ADAL" clId="{27ECE807-6BDA-4687-A079-2E588E83D214}" dt="2022-11-14T08:19:29.307" v="107" actId="20577"/>
          <ac:spMkLst>
            <pc:docMk/>
            <pc:sldMk cId="3702100434" sldId="290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18:59.361" v="102" actId="1076"/>
          <ac:grpSpMkLst>
            <pc:docMk/>
            <pc:sldMk cId="3702100434" sldId="290"/>
            <ac:grpSpMk id="13" creationId="{820C6B2B-3C30-3BAE-B6C1-3AF6D4FF6587}"/>
          </ac:grpSpMkLst>
        </pc:grpChg>
        <pc:picChg chg="del">
          <ac:chgData name="Paul Jurassovits" userId="f001949b-bd70-4522-bef1-9642039179af" providerId="ADAL" clId="{27ECE807-6BDA-4687-A079-2E588E83D214}" dt="2022-11-14T08:19:14.069" v="103" actId="478"/>
          <ac:picMkLst>
            <pc:docMk/>
            <pc:sldMk cId="3702100434" sldId="290"/>
            <ac:picMk id="5" creationId="{6BD00E22-6033-E289-BF5D-1AE8872D8140}"/>
          </ac:picMkLst>
        </pc:picChg>
        <pc:picChg chg="mod">
          <ac:chgData name="Paul Jurassovits" userId="f001949b-bd70-4522-bef1-9642039179af" providerId="ADAL" clId="{27ECE807-6BDA-4687-A079-2E588E83D214}" dt="2022-11-14T08:19:32.665" v="108" actId="1076"/>
          <ac:picMkLst>
            <pc:docMk/>
            <pc:sldMk cId="3702100434" sldId="290"/>
            <ac:picMk id="9" creationId="{AD3A7B5C-5205-E1AB-EBB5-1677558CBF57}"/>
          </ac:picMkLst>
        </pc:picChg>
      </pc:sldChg>
      <pc:sldChg chg="modSp mod">
        <pc:chgData name="Paul Jurassovits" userId="f001949b-bd70-4522-bef1-9642039179af" providerId="ADAL" clId="{27ECE807-6BDA-4687-A079-2E588E83D214}" dt="2022-11-14T08:47:39.960" v="211" actId="122"/>
        <pc:sldMkLst>
          <pc:docMk/>
          <pc:sldMk cId="2409193919" sldId="295"/>
        </pc:sldMkLst>
        <pc:spChg chg="mod">
          <ac:chgData name="Paul Jurassovits" userId="f001949b-bd70-4522-bef1-9642039179af" providerId="ADAL" clId="{27ECE807-6BDA-4687-A079-2E588E83D214}" dt="2022-11-14T08:47:39.960" v="211" actId="122"/>
          <ac:spMkLst>
            <pc:docMk/>
            <pc:sldMk cId="2409193919" sldId="295"/>
            <ac:spMk id="3" creationId="{A0F0C9A5-60C3-FF0A-4B7F-350C10403A76}"/>
          </ac:spMkLst>
        </pc:spChg>
      </pc:sldChg>
      <pc:sldChg chg="modSp mod">
        <pc:chgData name="Paul Jurassovits" userId="f001949b-bd70-4522-bef1-9642039179af" providerId="ADAL" clId="{27ECE807-6BDA-4687-A079-2E588E83D214}" dt="2022-11-14T08:08:08.210" v="67" actId="404"/>
        <pc:sldMkLst>
          <pc:docMk/>
          <pc:sldMk cId="1764984533" sldId="308"/>
        </pc:sldMkLst>
        <pc:spChg chg="mod">
          <ac:chgData name="Paul Jurassovits" userId="f001949b-bd70-4522-bef1-9642039179af" providerId="ADAL" clId="{27ECE807-6BDA-4687-A079-2E588E83D214}" dt="2022-11-14T08:08:08.210" v="67" actId="404"/>
          <ac:spMkLst>
            <pc:docMk/>
            <pc:sldMk cId="1764984533" sldId="308"/>
            <ac:spMk id="2" creationId="{1392362E-91EF-4525-074E-8A9795CFF7C5}"/>
          </ac:spMkLst>
        </pc:spChg>
      </pc:sldChg>
      <pc:sldChg chg="modSp mod">
        <pc:chgData name="Paul Jurassovits" userId="f001949b-bd70-4522-bef1-9642039179af" providerId="ADAL" clId="{27ECE807-6BDA-4687-A079-2E588E83D214}" dt="2022-11-14T08:26:32.486" v="110" actId="1076"/>
        <pc:sldMkLst>
          <pc:docMk/>
          <pc:sldMk cId="4089410994" sldId="311"/>
        </pc:sldMkLst>
        <pc:picChg chg="mod">
          <ac:chgData name="Paul Jurassovits" userId="f001949b-bd70-4522-bef1-9642039179af" providerId="ADAL" clId="{27ECE807-6BDA-4687-A079-2E588E83D214}" dt="2022-11-14T08:26:32.486" v="110" actId="1076"/>
          <ac:picMkLst>
            <pc:docMk/>
            <pc:sldMk cId="4089410994" sldId="311"/>
            <ac:picMk id="4" creationId="{412267B6-4344-CC91-07D1-FE3885622DC0}"/>
          </ac:picMkLst>
        </pc:picChg>
      </pc:sldChg>
      <pc:sldChg chg="delSp modSp mod">
        <pc:chgData name="Paul Jurassovits" userId="f001949b-bd70-4522-bef1-9642039179af" providerId="ADAL" clId="{27ECE807-6BDA-4687-A079-2E588E83D214}" dt="2022-11-14T08:48:19.394" v="218" actId="478"/>
        <pc:sldMkLst>
          <pc:docMk/>
          <pc:sldMk cId="3138122471" sldId="312"/>
        </pc:sldMkLst>
        <pc:spChg chg="mod">
          <ac:chgData name="Paul Jurassovits" userId="f001949b-bd70-4522-bef1-9642039179af" providerId="ADAL" clId="{27ECE807-6BDA-4687-A079-2E588E83D214}" dt="2022-11-14T08:47:57.433" v="212" actId="1076"/>
          <ac:spMkLst>
            <pc:docMk/>
            <pc:sldMk cId="3138122471" sldId="312"/>
            <ac:spMk id="4" creationId="{29F09CE8-2405-5E7C-0D1B-C31E1C231BF3}"/>
          </ac:spMkLst>
        </pc:spChg>
        <pc:spChg chg="mod">
          <ac:chgData name="Paul Jurassovits" userId="f001949b-bd70-4522-bef1-9642039179af" providerId="ADAL" clId="{27ECE807-6BDA-4687-A079-2E588E83D214}" dt="2022-11-14T08:48:11.218" v="216" actId="20577"/>
          <ac:spMkLst>
            <pc:docMk/>
            <pc:sldMk cId="3138122471" sldId="312"/>
            <ac:spMk id="13" creationId="{F2B8F532-D83B-031E-ED3F-FBE594FE56B5}"/>
          </ac:spMkLst>
        </pc:spChg>
        <pc:grpChg chg="del mod">
          <ac:chgData name="Paul Jurassovits" userId="f001949b-bd70-4522-bef1-9642039179af" providerId="ADAL" clId="{27ECE807-6BDA-4687-A079-2E588E83D214}" dt="2022-11-14T08:48:19.394" v="218" actId="478"/>
          <ac:grpSpMkLst>
            <pc:docMk/>
            <pc:sldMk cId="3138122471" sldId="312"/>
            <ac:grpSpMk id="11" creationId="{1421944C-5096-42B8-A442-A72675715977}"/>
          </ac:grpSpMkLst>
        </pc:grpChg>
        <pc:picChg chg="mod">
          <ac:chgData name="Paul Jurassovits" userId="f001949b-bd70-4522-bef1-9642039179af" providerId="ADAL" clId="{27ECE807-6BDA-4687-A079-2E588E83D214}" dt="2022-11-14T08:47:59.618" v="213" actId="1076"/>
          <ac:picMkLst>
            <pc:docMk/>
            <pc:sldMk cId="3138122471" sldId="312"/>
            <ac:picMk id="12" creationId="{2A85AA6B-ED29-DA44-4A0E-9FD5801D94E0}"/>
          </ac:picMkLst>
        </pc:picChg>
        <pc:picChg chg="mod">
          <ac:chgData name="Paul Jurassovits" userId="f001949b-bd70-4522-bef1-9642039179af" providerId="ADAL" clId="{27ECE807-6BDA-4687-A079-2E588E83D214}" dt="2022-11-14T08:48:04.849" v="215" actId="1076"/>
          <ac:picMkLst>
            <pc:docMk/>
            <pc:sldMk cId="3138122471" sldId="312"/>
            <ac:picMk id="14" creationId="{ABE7647F-90A2-D596-84BC-35E4064A59F8}"/>
          </ac:picMkLst>
        </pc:picChg>
      </pc:sldChg>
      <pc:sldChg chg="delSp del mod modShow">
        <pc:chgData name="Paul Jurassovits" userId="f001949b-bd70-4522-bef1-9642039179af" providerId="ADAL" clId="{27ECE807-6BDA-4687-A079-2E588E83D214}" dt="2022-11-14T09:51:40.241" v="257" actId="2696"/>
        <pc:sldMkLst>
          <pc:docMk/>
          <pc:sldMk cId="3966979838" sldId="313"/>
        </pc:sldMkLst>
        <pc:picChg chg="del">
          <ac:chgData name="Paul Jurassovits" userId="f001949b-bd70-4522-bef1-9642039179af" providerId="ADAL" clId="{27ECE807-6BDA-4687-A079-2E588E83D214}" dt="2022-11-14T08:47:19.065" v="207" actId="478"/>
          <ac:picMkLst>
            <pc:docMk/>
            <pc:sldMk cId="3966979838" sldId="313"/>
            <ac:picMk id="21" creationId="{B63F4929-4BEC-4D68-AA8E-144271670A81}"/>
          </ac:picMkLst>
        </pc:picChg>
      </pc:sldChg>
      <pc:sldChg chg="modSp mod">
        <pc:chgData name="Paul Jurassovits" userId="f001949b-bd70-4522-bef1-9642039179af" providerId="ADAL" clId="{27ECE807-6BDA-4687-A079-2E588E83D214}" dt="2022-11-14T08:47:31.865" v="210" actId="1076"/>
        <pc:sldMkLst>
          <pc:docMk/>
          <pc:sldMk cId="1202867718" sldId="314"/>
        </pc:sldMkLst>
        <pc:spChg chg="mod">
          <ac:chgData name="Paul Jurassovits" userId="f001949b-bd70-4522-bef1-9642039179af" providerId="ADAL" clId="{27ECE807-6BDA-4687-A079-2E588E83D214}" dt="2022-11-14T08:47:25.273" v="208" actId="1076"/>
          <ac:spMkLst>
            <pc:docMk/>
            <pc:sldMk cId="1202867718" sldId="314"/>
            <ac:spMk id="4" creationId="{FDAD9E41-31BE-4368-AE38-09F3D56A03B6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3" creationId="{B0B131F1-2B99-459F-BF43-EF690F7C2733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4" creationId="{3F441284-29A0-4EED-AF19-19788B126B24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6" creationId="{A8E707EA-D575-4AC3-A200-5CC224C93C56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7" creationId="{D65B284E-434A-4216-AD69-FE8ECFD30580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18" creationId="{EE3165DF-FFE4-45C2-B15E-04EE160B2577}"/>
          </ac:spMkLst>
        </pc:spChg>
        <pc:spChg chg="mod">
          <ac:chgData name="Paul Jurassovits" userId="f001949b-bd70-4522-bef1-9642039179af" providerId="ADAL" clId="{27ECE807-6BDA-4687-A079-2E588E83D214}" dt="2022-11-14T08:47:31.865" v="210" actId="1076"/>
          <ac:spMkLst>
            <pc:docMk/>
            <pc:sldMk cId="1202867718" sldId="314"/>
            <ac:spMk id="20" creationId="{1B69A3DC-80FE-49B7-8927-1042C2451318}"/>
          </ac:spMkLst>
        </pc:spChg>
        <pc:spChg chg="mod">
          <ac:chgData name="Paul Jurassovits" userId="f001949b-bd70-4522-bef1-9642039179af" providerId="ADAL" clId="{27ECE807-6BDA-4687-A079-2E588E83D214}" dt="2022-11-14T08:47:28.289" v="209" actId="1076"/>
          <ac:spMkLst>
            <pc:docMk/>
            <pc:sldMk cId="1202867718" sldId="314"/>
            <ac:spMk id="30" creationId="{8AE764D0-57B7-4D4B-943F-8B6938FF77D2}"/>
          </ac:spMkLst>
        </pc:spChg>
        <pc:grpChg chg="mod">
          <ac:chgData name="Paul Jurassovits" userId="f001949b-bd70-4522-bef1-9642039179af" providerId="ADAL" clId="{27ECE807-6BDA-4687-A079-2E588E83D214}" dt="2022-11-14T08:47:31.865" v="210" actId="1076"/>
          <ac:grpSpMkLst>
            <pc:docMk/>
            <pc:sldMk cId="1202867718" sldId="314"/>
            <ac:grpSpMk id="29" creationId="{37859044-2FBA-4B05-9367-99F7FE42030E}"/>
          </ac:grpSpMkLst>
        </pc:grpChg>
        <pc:grpChg chg="mod">
          <ac:chgData name="Paul Jurassovits" userId="f001949b-bd70-4522-bef1-9642039179af" providerId="ADAL" clId="{27ECE807-6BDA-4687-A079-2E588E83D214}" dt="2022-11-14T08:47:31.865" v="210" actId="1076"/>
          <ac:grpSpMkLst>
            <pc:docMk/>
            <pc:sldMk cId="1202867718" sldId="314"/>
            <ac:grpSpMk id="31" creationId="{1A7ACA81-EB80-44BA-8D62-9F3D120802EF}"/>
          </ac:grpSpMkLst>
        </pc:grp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8" creationId="{9BBA3D67-53B3-4B9A-88E1-794B5702E1F1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9" creationId="{A9138BBE-6F47-47E1-85B2-936484C2D070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10" creationId="{9304438C-2CD6-4186-BBA6-6A6BBB5A576F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12" creationId="{59B00040-936B-4C93-86EC-E0A517390407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1" creationId="{5564FA9B-24E7-45DF-8B58-B42DED05B4DE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4" creationId="{C1FFB39B-E2AD-431E-9E25-3BD2CA351B4F}"/>
          </ac:picMkLst>
        </pc:picChg>
        <pc:picChg chg="mod">
          <ac:chgData name="Paul Jurassovits" userId="f001949b-bd70-4522-bef1-9642039179af" providerId="ADAL" clId="{27ECE807-6BDA-4687-A079-2E588E83D214}" dt="2022-11-14T08:47:31.865" v="210" actId="1076"/>
          <ac:picMkLst>
            <pc:docMk/>
            <pc:sldMk cId="1202867718" sldId="314"/>
            <ac:picMk id="27" creationId="{1E3BAD06-A2F8-47E9-86DE-8D587811DB7C}"/>
          </ac:picMkLst>
        </pc:picChg>
      </pc:sldChg>
      <pc:sldChg chg="del">
        <pc:chgData name="Paul Jurassovits" userId="f001949b-bd70-4522-bef1-9642039179af" providerId="ADAL" clId="{27ECE807-6BDA-4687-A079-2E588E83D214}" dt="2022-11-14T07:59:54.016" v="8" actId="2696"/>
        <pc:sldMkLst>
          <pc:docMk/>
          <pc:sldMk cId="1687638367" sldId="316"/>
        </pc:sldMkLst>
      </pc:sldChg>
      <pc:sldChg chg="modSp mod">
        <pc:chgData name="Paul Jurassovits" userId="f001949b-bd70-4522-bef1-9642039179af" providerId="ADAL" clId="{27ECE807-6BDA-4687-A079-2E588E83D214}" dt="2022-11-14T08:29:15.385" v="181" actId="20577"/>
        <pc:sldMkLst>
          <pc:docMk/>
          <pc:sldMk cId="3669020316" sldId="319"/>
        </pc:sldMkLst>
        <pc:spChg chg="mod">
          <ac:chgData name="Paul Jurassovits" userId="f001949b-bd70-4522-bef1-9642039179af" providerId="ADAL" clId="{27ECE807-6BDA-4687-A079-2E588E83D214}" dt="2022-11-14T08:29:15.385" v="181" actId="20577"/>
          <ac:spMkLst>
            <pc:docMk/>
            <pc:sldMk cId="3669020316" sldId="319"/>
            <ac:spMk id="3" creationId="{3781BCCF-7288-3FE3-2033-54BBC775A008}"/>
          </ac:spMkLst>
        </pc:spChg>
        <pc:picChg chg="mod">
          <ac:chgData name="Paul Jurassovits" userId="f001949b-bd70-4522-bef1-9642039179af" providerId="ADAL" clId="{27ECE807-6BDA-4687-A079-2E588E83D214}" dt="2022-11-14T08:28:33.150" v="112" actId="1076"/>
          <ac:picMkLst>
            <pc:docMk/>
            <pc:sldMk cId="3669020316" sldId="319"/>
            <ac:picMk id="4" creationId="{412267B6-4344-CC91-07D1-FE3885622DC0}"/>
          </ac:picMkLst>
        </pc:picChg>
      </pc:sldChg>
      <pc:sldChg chg="modSp mod">
        <pc:chgData name="Paul Jurassovits" userId="f001949b-bd70-4522-bef1-9642039179af" providerId="ADAL" clId="{27ECE807-6BDA-4687-A079-2E588E83D214}" dt="2022-11-14T08:42:47.668" v="194" actId="1076"/>
        <pc:sldMkLst>
          <pc:docMk/>
          <pc:sldMk cId="3532162689" sldId="323"/>
        </pc:sldMkLst>
        <pc:spChg chg="mod">
          <ac:chgData name="Paul Jurassovits" userId="f001949b-bd70-4522-bef1-9642039179af" providerId="ADAL" clId="{27ECE807-6BDA-4687-A079-2E588E83D214}" dt="2022-11-14T08:42:19.099" v="185" actId="1076"/>
          <ac:spMkLst>
            <pc:docMk/>
            <pc:sldMk cId="3532162689" sldId="323"/>
            <ac:spMk id="2" creationId="{8EF838B5-6AA5-F6B6-CEEE-BA216C1F9648}"/>
          </ac:spMkLst>
        </pc:spChg>
        <pc:spChg chg="mod">
          <ac:chgData name="Paul Jurassovits" userId="f001949b-bd70-4522-bef1-9642039179af" providerId="ADAL" clId="{27ECE807-6BDA-4687-A079-2E588E83D214}" dt="2022-11-14T08:42:28.267" v="188" actId="1076"/>
          <ac:spMkLst>
            <pc:docMk/>
            <pc:sldMk cId="3532162689" sldId="323"/>
            <ac:spMk id="9" creationId="{71BC36CD-A8E7-14FC-E28A-D9B5CC07DD3A}"/>
          </ac:spMkLst>
        </pc:spChg>
        <pc:spChg chg="mod">
          <ac:chgData name="Paul Jurassovits" userId="f001949b-bd70-4522-bef1-9642039179af" providerId="ADAL" clId="{27ECE807-6BDA-4687-A079-2E588E83D214}" dt="2022-11-14T08:42:32.107" v="190" actId="14100"/>
          <ac:spMkLst>
            <pc:docMk/>
            <pc:sldMk cId="3532162689" sldId="323"/>
            <ac:spMk id="12" creationId="{C5B34342-E3C3-FA39-BAE0-B926677EFC65}"/>
          </ac:spMkLst>
        </pc:spChg>
        <pc:grpChg chg="mod">
          <ac:chgData name="Paul Jurassovits" userId="f001949b-bd70-4522-bef1-9642039179af" providerId="ADAL" clId="{27ECE807-6BDA-4687-A079-2E588E83D214}" dt="2022-11-14T08:42:39.707" v="192" actId="1076"/>
          <ac:grpSpMkLst>
            <pc:docMk/>
            <pc:sldMk cId="3532162689" sldId="323"/>
            <ac:grpSpMk id="10" creationId="{32A9D42B-EBEC-EC8C-89BC-4F39E585251B}"/>
          </ac:grpSpMkLst>
        </pc:grpChg>
        <pc:grpChg chg="mod">
          <ac:chgData name="Paul Jurassovits" userId="f001949b-bd70-4522-bef1-9642039179af" providerId="ADAL" clId="{27ECE807-6BDA-4687-A079-2E588E83D214}" dt="2022-11-14T08:42:44.499" v="193" actId="1076"/>
          <ac:grpSpMkLst>
            <pc:docMk/>
            <pc:sldMk cId="3532162689" sldId="323"/>
            <ac:grpSpMk id="13" creationId="{41888F26-E834-DB0D-AE8D-06FF7382D0E6}"/>
          </ac:grpSpMkLst>
        </pc:grpChg>
        <pc:grpChg chg="mod">
          <ac:chgData name="Paul Jurassovits" userId="f001949b-bd70-4522-bef1-9642039179af" providerId="ADAL" clId="{27ECE807-6BDA-4687-A079-2E588E83D214}" dt="2022-11-14T08:42:47.668" v="194" actId="1076"/>
          <ac:grpSpMkLst>
            <pc:docMk/>
            <pc:sldMk cId="3532162689" sldId="323"/>
            <ac:grpSpMk id="19" creationId="{B3B12CFD-6A2A-52A4-8DD7-92FA0E6A0F4E}"/>
          </ac:grpSpMkLst>
        </pc:grpChg>
        <pc:picChg chg="mod">
          <ac:chgData name="Paul Jurassovits" userId="f001949b-bd70-4522-bef1-9642039179af" providerId="ADAL" clId="{27ECE807-6BDA-4687-A079-2E588E83D214}" dt="2022-11-14T08:42:23.906" v="187" actId="1076"/>
          <ac:picMkLst>
            <pc:docMk/>
            <pc:sldMk cId="3532162689" sldId="323"/>
            <ac:picMk id="4" creationId="{05F1DFE4-6C8B-FC6F-C43B-9242EED34242}"/>
          </ac:picMkLst>
        </pc:picChg>
      </pc:sldChg>
      <pc:sldChg chg="modSp mod">
        <pc:chgData name="Paul Jurassovits" userId="f001949b-bd70-4522-bef1-9642039179af" providerId="ADAL" clId="{27ECE807-6BDA-4687-A079-2E588E83D214}" dt="2022-11-14T08:46:27.121" v="196" actId="1076"/>
        <pc:sldMkLst>
          <pc:docMk/>
          <pc:sldMk cId="3289047433" sldId="324"/>
        </pc:sldMkLst>
        <pc:picChg chg="mod">
          <ac:chgData name="Paul Jurassovits" userId="f001949b-bd70-4522-bef1-9642039179af" providerId="ADAL" clId="{27ECE807-6BDA-4687-A079-2E588E83D214}" dt="2022-11-14T08:46:27.121" v="196" actId="1076"/>
          <ac:picMkLst>
            <pc:docMk/>
            <pc:sldMk cId="3289047433" sldId="324"/>
            <ac:picMk id="4" creationId="{05F1DFE4-6C8B-FC6F-C43B-9242EED34242}"/>
          </ac:picMkLst>
        </pc:picChg>
      </pc:sldChg>
      <pc:sldChg chg="modSp mod">
        <pc:chgData name="Paul Jurassovits" userId="f001949b-bd70-4522-bef1-9642039179af" providerId="ADAL" clId="{27ECE807-6BDA-4687-A079-2E588E83D214}" dt="2022-11-14T08:47:05.578" v="206" actId="1076"/>
        <pc:sldMkLst>
          <pc:docMk/>
          <pc:sldMk cId="3937246833" sldId="325"/>
        </pc:sldMkLst>
        <pc:spChg chg="mod">
          <ac:chgData name="Paul Jurassovits" userId="f001949b-bd70-4522-bef1-9642039179af" providerId="ADAL" clId="{27ECE807-6BDA-4687-A079-2E588E83D214}" dt="2022-11-14T08:46:36.817" v="197" actId="1076"/>
          <ac:spMkLst>
            <pc:docMk/>
            <pc:sldMk cId="3937246833" sldId="325"/>
            <ac:spMk id="2" creationId="{6B08AB37-1B72-EA10-0D6E-44173D29127B}"/>
          </ac:spMkLst>
        </pc:spChg>
        <pc:spChg chg="mod">
          <ac:chgData name="Paul Jurassovits" userId="f001949b-bd70-4522-bef1-9642039179af" providerId="ADAL" clId="{27ECE807-6BDA-4687-A079-2E588E83D214}" dt="2022-11-14T08:46:39.602" v="198" actId="1076"/>
          <ac:spMkLst>
            <pc:docMk/>
            <pc:sldMk cId="3937246833" sldId="325"/>
            <ac:spMk id="3" creationId="{8D0D9F0B-2815-A22B-D67E-457F96D20A5F}"/>
          </ac:spMkLst>
        </pc:spChg>
        <pc:picChg chg="mod">
          <ac:chgData name="Paul Jurassovits" userId="f001949b-bd70-4522-bef1-9642039179af" providerId="ADAL" clId="{27ECE807-6BDA-4687-A079-2E588E83D214}" dt="2022-11-14T08:47:05.578" v="206" actId="1076"/>
          <ac:picMkLst>
            <pc:docMk/>
            <pc:sldMk cId="3937246833" sldId="325"/>
            <ac:picMk id="7" creationId="{4BD31BF0-0C0D-D7AF-AF8C-A11FAE49D153}"/>
          </ac:picMkLst>
        </pc:picChg>
        <pc:picChg chg="mod">
          <ac:chgData name="Paul Jurassovits" userId="f001949b-bd70-4522-bef1-9642039179af" providerId="ADAL" clId="{27ECE807-6BDA-4687-A079-2E588E83D214}" dt="2022-11-14T08:47:03.610" v="205" actId="1076"/>
          <ac:picMkLst>
            <pc:docMk/>
            <pc:sldMk cId="3937246833" sldId="325"/>
            <ac:picMk id="9" creationId="{FADEB2E6-433C-3FB0-3336-675744656FB7}"/>
          </ac:picMkLst>
        </pc:picChg>
        <pc:picChg chg="mod">
          <ac:chgData name="Paul Jurassovits" userId="f001949b-bd70-4522-bef1-9642039179af" providerId="ADAL" clId="{27ECE807-6BDA-4687-A079-2E588E83D214}" dt="2022-11-14T08:47:01.986" v="204" actId="1076"/>
          <ac:picMkLst>
            <pc:docMk/>
            <pc:sldMk cId="3937246833" sldId="325"/>
            <ac:picMk id="11" creationId="{A3BB0824-B8D4-BC4F-B24F-506EAD9CF723}"/>
          </ac:picMkLst>
        </pc:picChg>
      </pc:sldChg>
      <pc:sldChg chg="addSp delSp modSp mod">
        <pc:chgData name="Paul Jurassovits" userId="f001949b-bd70-4522-bef1-9642039179af" providerId="ADAL" clId="{27ECE807-6BDA-4687-A079-2E588E83D214}" dt="2022-11-14T10:04:55.825" v="335" actId="1076"/>
        <pc:sldMkLst>
          <pc:docMk/>
          <pc:sldMk cId="2303094573" sldId="326"/>
        </pc:sldMkLst>
        <pc:spChg chg="mod">
          <ac:chgData name="Paul Jurassovits" userId="f001949b-bd70-4522-bef1-9642039179af" providerId="ADAL" clId="{27ECE807-6BDA-4687-A079-2E588E83D214}" dt="2022-11-14T10:04:53.877" v="334" actId="1076"/>
          <ac:spMkLst>
            <pc:docMk/>
            <pc:sldMk cId="2303094573" sldId="326"/>
            <ac:spMk id="2" creationId="{3431C39D-A8DC-4B79-1810-7FF1FA32B4AA}"/>
          </ac:spMkLst>
        </pc:spChg>
        <pc:spChg chg="del">
          <ac:chgData name="Paul Jurassovits" userId="f001949b-bd70-4522-bef1-9642039179af" providerId="ADAL" clId="{27ECE807-6BDA-4687-A079-2E588E83D214}" dt="2022-11-14T08:07:36.769" v="63" actId="478"/>
          <ac:spMkLst>
            <pc:docMk/>
            <pc:sldMk cId="2303094573" sldId="326"/>
            <ac:spMk id="3" creationId="{D97075FD-6A4C-6AC7-DFC2-8454F2FC1900}"/>
          </ac:spMkLst>
        </pc:spChg>
        <pc:picChg chg="add mod">
          <ac:chgData name="Paul Jurassovits" userId="f001949b-bd70-4522-bef1-9642039179af" providerId="ADAL" clId="{27ECE807-6BDA-4687-A079-2E588E83D214}" dt="2022-11-14T10:04:55.825" v="335" actId="1076"/>
          <ac:picMkLst>
            <pc:docMk/>
            <pc:sldMk cId="2303094573" sldId="326"/>
            <ac:picMk id="4" creationId="{FE568D9F-C514-83E6-AC64-8BBC00EC3A5A}"/>
          </ac:picMkLst>
        </pc:picChg>
        <pc:picChg chg="mod">
          <ac:chgData name="Paul Jurassovits" userId="f001949b-bd70-4522-bef1-9642039179af" providerId="ADAL" clId="{27ECE807-6BDA-4687-A079-2E588E83D214}" dt="2022-11-14T10:04:51.140" v="333" actId="1076"/>
          <ac:picMkLst>
            <pc:docMk/>
            <pc:sldMk cId="2303094573" sldId="326"/>
            <ac:picMk id="1026" creationId="{DBE0118A-9D5B-F6EC-6F88-C448996587A4}"/>
          </ac:picMkLst>
        </pc:picChg>
      </pc:sldChg>
      <pc:sldChg chg="addSp modSp mod">
        <pc:chgData name="Paul Jurassovits" userId="f001949b-bd70-4522-bef1-9642039179af" providerId="ADAL" clId="{27ECE807-6BDA-4687-A079-2E588E83D214}" dt="2022-11-14T10:05:05.543" v="337" actId="1076"/>
        <pc:sldMkLst>
          <pc:docMk/>
          <pc:sldMk cId="2318950598" sldId="327"/>
        </pc:sldMkLst>
        <pc:picChg chg="add mod">
          <ac:chgData name="Paul Jurassovits" userId="f001949b-bd70-4522-bef1-9642039179af" providerId="ADAL" clId="{27ECE807-6BDA-4687-A079-2E588E83D214}" dt="2022-11-14T10:05:05.543" v="337" actId="1076"/>
          <ac:picMkLst>
            <pc:docMk/>
            <pc:sldMk cId="2318950598" sldId="327"/>
            <ac:picMk id="3" creationId="{14EA2225-9B6B-E805-0094-DD3F19F7A73A}"/>
          </ac:picMkLst>
        </pc:picChg>
        <pc:picChg chg="mod">
          <ac:chgData name="Paul Jurassovits" userId="f001949b-bd70-4522-bef1-9642039179af" providerId="ADAL" clId="{27ECE807-6BDA-4687-A079-2E588E83D214}" dt="2022-11-14T08:07:53.028" v="66" actId="1076"/>
          <ac:picMkLst>
            <pc:docMk/>
            <pc:sldMk cId="2318950598" sldId="327"/>
            <ac:picMk id="5" creationId="{DBCA64AE-05E0-BE0A-C376-0A2F8A45669B}"/>
          </ac:picMkLst>
        </pc:picChg>
      </pc:sldChg>
      <pc:sldChg chg="delSp modSp mod">
        <pc:chgData name="Paul Jurassovits" userId="f001949b-bd70-4522-bef1-9642039179af" providerId="ADAL" clId="{27ECE807-6BDA-4687-A079-2E588E83D214}" dt="2022-11-14T09:58:46.248" v="329" actId="1076"/>
        <pc:sldMkLst>
          <pc:docMk/>
          <pc:sldMk cId="1736473481" sldId="329"/>
        </pc:sldMkLst>
        <pc:spChg chg="mod">
          <ac:chgData name="Paul Jurassovits" userId="f001949b-bd70-4522-bef1-9642039179af" providerId="ADAL" clId="{27ECE807-6BDA-4687-A079-2E588E83D214}" dt="2022-11-14T09:57:50.169" v="316" actId="207"/>
          <ac:spMkLst>
            <pc:docMk/>
            <pc:sldMk cId="1736473481" sldId="329"/>
            <ac:spMk id="2" creationId="{44FF765A-C3C7-66C8-7991-77E6B3194956}"/>
          </ac:spMkLst>
        </pc:spChg>
        <pc:spChg chg="del">
          <ac:chgData name="Paul Jurassovits" userId="f001949b-bd70-4522-bef1-9642039179af" providerId="ADAL" clId="{27ECE807-6BDA-4687-A079-2E588E83D214}" dt="2022-11-14T08:08:28.228" v="68" actId="478"/>
          <ac:spMkLst>
            <pc:docMk/>
            <pc:sldMk cId="1736473481" sldId="329"/>
            <ac:spMk id="3" creationId="{C60E8D8B-D20B-D7AE-EE72-0A408D69C571}"/>
          </ac:spMkLst>
        </pc:spChg>
        <pc:spChg chg="mod">
          <ac:chgData name="Paul Jurassovits" userId="f001949b-bd70-4522-bef1-9642039179af" providerId="ADAL" clId="{27ECE807-6BDA-4687-A079-2E588E83D214}" dt="2022-11-14T09:58:46.248" v="329" actId="1076"/>
          <ac:spMkLst>
            <pc:docMk/>
            <pc:sldMk cId="1736473481" sldId="329"/>
            <ac:spMk id="7" creationId="{CED760C9-498D-3F83-10D0-E89ED5D60569}"/>
          </ac:spMkLst>
        </pc:spChg>
        <pc:spChg chg="mod">
          <ac:chgData name="Paul Jurassovits" userId="f001949b-bd70-4522-bef1-9642039179af" providerId="ADAL" clId="{27ECE807-6BDA-4687-A079-2E588E83D214}" dt="2022-11-14T09:58:46.248" v="329" actId="1076"/>
          <ac:spMkLst>
            <pc:docMk/>
            <pc:sldMk cId="1736473481" sldId="329"/>
            <ac:spMk id="8" creationId="{D9F8F8C6-BC89-596F-0668-F0872C1C1DFB}"/>
          </ac:spMkLst>
        </pc:sp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4" creationId="{17705030-FEF0-3007-40CF-3A4EA9167F60}"/>
          </ac:picMkLst>
        </pc:pic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5" creationId="{B0495F3F-08B2-D1C8-F5A3-B88A62340E32}"/>
          </ac:picMkLst>
        </pc:picChg>
        <pc:picChg chg="mod">
          <ac:chgData name="Paul Jurassovits" userId="f001949b-bd70-4522-bef1-9642039179af" providerId="ADAL" clId="{27ECE807-6BDA-4687-A079-2E588E83D214}" dt="2022-11-14T09:58:46.248" v="329" actId="1076"/>
          <ac:picMkLst>
            <pc:docMk/>
            <pc:sldMk cId="1736473481" sldId="329"/>
            <ac:picMk id="6" creationId="{EE347344-7547-FE4A-ACEA-DF9B1E2D24CF}"/>
          </ac:picMkLst>
        </pc:picChg>
      </pc:sldChg>
      <pc:sldChg chg="modSp">
        <pc:chgData name="Paul Jurassovits" userId="f001949b-bd70-4522-bef1-9642039179af" providerId="ADAL" clId="{27ECE807-6BDA-4687-A079-2E588E83D214}" dt="2022-11-14T07:16:19.930" v="1" actId="1076"/>
        <pc:sldMkLst>
          <pc:docMk/>
          <pc:sldMk cId="4130117911" sldId="330"/>
        </pc:sldMkLst>
        <pc:spChg chg="mod">
          <ac:chgData name="Paul Jurassovits" userId="f001949b-bd70-4522-bef1-9642039179af" providerId="ADAL" clId="{27ECE807-6BDA-4687-A079-2E588E83D214}" dt="2022-11-14T07:16:19.930" v="1" actId="1076"/>
          <ac:spMkLst>
            <pc:docMk/>
            <pc:sldMk cId="4130117911" sldId="330"/>
            <ac:spMk id="8" creationId="{BB901CDB-A006-CDD9-20C6-BB300F2EF805}"/>
          </ac:spMkLst>
        </pc:spChg>
        <pc:spChg chg="mod">
          <ac:chgData name="Paul Jurassovits" userId="f001949b-bd70-4522-bef1-9642039179af" providerId="ADAL" clId="{27ECE807-6BDA-4687-A079-2E588E83D214}" dt="2022-11-14T07:16:19.930" v="1" actId="1076"/>
          <ac:spMkLst>
            <pc:docMk/>
            <pc:sldMk cId="4130117911" sldId="330"/>
            <ac:spMk id="18" creationId="{88CB515B-B8C5-4234-7C83-BFA868A403F6}"/>
          </ac:spMkLst>
        </pc:spChg>
        <pc:picChg chg="mod">
          <ac:chgData name="Paul Jurassovits" userId="f001949b-bd70-4522-bef1-9642039179af" providerId="ADAL" clId="{27ECE807-6BDA-4687-A079-2E588E83D214}" dt="2022-11-14T07:16:19.930" v="1" actId="1076"/>
          <ac:picMkLst>
            <pc:docMk/>
            <pc:sldMk cId="4130117911" sldId="330"/>
            <ac:picMk id="4102" creationId="{A0CBA859-75E1-02D3-A0EC-D1B1395FF988}"/>
          </ac:picMkLst>
        </pc:picChg>
      </pc:sldChg>
      <pc:sldChg chg="modSp mod">
        <pc:chgData name="Paul Jurassovits" userId="f001949b-bd70-4522-bef1-9642039179af" providerId="ADAL" clId="{27ECE807-6BDA-4687-A079-2E588E83D214}" dt="2022-11-14T08:07:31.980" v="62" actId="1076"/>
        <pc:sldMkLst>
          <pc:docMk/>
          <pc:sldMk cId="611078090" sldId="331"/>
        </pc:sldMkLst>
        <pc:spChg chg="mod">
          <ac:chgData name="Paul Jurassovits" userId="f001949b-bd70-4522-bef1-9642039179af" providerId="ADAL" clId="{27ECE807-6BDA-4687-A079-2E588E83D214}" dt="2022-11-14T08:07:24.594" v="61" actId="1076"/>
          <ac:spMkLst>
            <pc:docMk/>
            <pc:sldMk cId="611078090" sldId="331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07:31.980" v="62" actId="1076"/>
          <ac:grpSpMkLst>
            <pc:docMk/>
            <pc:sldMk cId="611078090" sldId="331"/>
            <ac:grpSpMk id="13" creationId="{820C6B2B-3C30-3BAE-B6C1-3AF6D4FF6587}"/>
          </ac:grpSpMkLst>
        </pc:grpChg>
      </pc:sldChg>
      <pc:sldChg chg="addSp modSp mod">
        <pc:chgData name="Paul Jurassovits" userId="f001949b-bd70-4522-bef1-9642039179af" providerId="ADAL" clId="{27ECE807-6BDA-4687-A079-2E588E83D214}" dt="2022-11-14T08:06:12.117" v="57" actId="1076"/>
        <pc:sldMkLst>
          <pc:docMk/>
          <pc:sldMk cId="3199370062" sldId="332"/>
        </pc:sldMkLst>
        <pc:spChg chg="add mod">
          <ac:chgData name="Paul Jurassovits" userId="f001949b-bd70-4522-bef1-9642039179af" providerId="ADAL" clId="{27ECE807-6BDA-4687-A079-2E588E83D214}" dt="2022-11-14T08:06:12.117" v="57" actId="1076"/>
          <ac:spMkLst>
            <pc:docMk/>
            <pc:sldMk cId="3199370062" sldId="332"/>
            <ac:spMk id="3" creationId="{0E7BBF8E-BAB8-EA8C-AAC7-42413322AA6A}"/>
          </ac:spMkLst>
        </pc:spChg>
        <pc:spChg chg="mod">
          <ac:chgData name="Paul Jurassovits" userId="f001949b-bd70-4522-bef1-9642039179af" providerId="ADAL" clId="{27ECE807-6BDA-4687-A079-2E588E83D214}" dt="2022-11-14T08:03:37.189" v="22" actId="27636"/>
          <ac:spMkLst>
            <pc:docMk/>
            <pc:sldMk cId="3199370062" sldId="332"/>
            <ac:spMk id="7" creationId="{220B4469-B8B1-79A5-A955-24F9B6818A35}"/>
          </ac:spMkLst>
        </pc:spChg>
        <pc:grpChg chg="mod">
          <ac:chgData name="Paul Jurassovits" userId="f001949b-bd70-4522-bef1-9642039179af" providerId="ADAL" clId="{27ECE807-6BDA-4687-A079-2E588E83D214}" dt="2022-11-14T08:06:07.604" v="56" actId="1076"/>
          <ac:grpSpMkLst>
            <pc:docMk/>
            <pc:sldMk cId="3199370062" sldId="332"/>
            <ac:grpSpMk id="13" creationId="{820C6B2B-3C30-3BAE-B6C1-3AF6D4FF6587}"/>
          </ac:grpSpMkLst>
        </pc:grpChg>
        <pc:picChg chg="mod">
          <ac:chgData name="Paul Jurassovits" userId="f001949b-bd70-4522-bef1-9642039179af" providerId="ADAL" clId="{27ECE807-6BDA-4687-A079-2E588E83D214}" dt="2022-11-14T08:05:32.549" v="46" actId="1076"/>
          <ac:picMkLst>
            <pc:docMk/>
            <pc:sldMk cId="3199370062" sldId="332"/>
            <ac:picMk id="5" creationId="{6BD00E22-6033-E289-BF5D-1AE8872D8140}"/>
          </ac:picMkLst>
        </pc:picChg>
        <pc:picChg chg="mod">
          <ac:chgData name="Paul Jurassovits" userId="f001949b-bd70-4522-bef1-9642039179af" providerId="ADAL" clId="{27ECE807-6BDA-4687-A079-2E588E83D214}" dt="2022-11-14T08:05:38.668" v="48" actId="14100"/>
          <ac:picMkLst>
            <pc:docMk/>
            <pc:sldMk cId="3199370062" sldId="332"/>
            <ac:picMk id="34" creationId="{C0B1F8D8-E496-D886-E254-4501ACAB6429}"/>
          </ac:picMkLst>
        </pc:picChg>
      </pc:sldChg>
      <pc:sldChg chg="addSp modSp mod">
        <pc:chgData name="Paul Jurassovits" userId="f001949b-bd70-4522-bef1-9642039179af" providerId="ADAL" clId="{27ECE807-6BDA-4687-A079-2E588E83D214}" dt="2022-11-14T13:15:11.363" v="353" actId="20577"/>
        <pc:sldMkLst>
          <pc:docMk/>
          <pc:sldMk cId="3204354177" sldId="333"/>
        </pc:sldMkLst>
        <pc:spChg chg="mod">
          <ac:chgData name="Paul Jurassovits" userId="f001949b-bd70-4522-bef1-9642039179af" providerId="ADAL" clId="{27ECE807-6BDA-4687-A079-2E588E83D214}" dt="2022-11-14T13:15:11.363" v="353" actId="20577"/>
          <ac:spMkLst>
            <pc:docMk/>
            <pc:sldMk cId="3204354177" sldId="333"/>
            <ac:spMk id="2" creationId="{3C6CEAC5-DF34-814D-8676-6B0A55B58371}"/>
          </ac:spMkLst>
        </pc:spChg>
        <pc:spChg chg="mod">
          <ac:chgData name="Paul Jurassovits" userId="f001949b-bd70-4522-bef1-9642039179af" providerId="ADAL" clId="{27ECE807-6BDA-4687-A079-2E588E83D214}" dt="2022-11-14T08:49:44.895" v="248" actId="122"/>
          <ac:spMkLst>
            <pc:docMk/>
            <pc:sldMk cId="3204354177" sldId="333"/>
            <ac:spMk id="6" creationId="{CB12A4EB-6557-EF9C-84C3-68E09769ACB2}"/>
          </ac:spMkLst>
        </pc:spChg>
        <pc:spChg chg="mod">
          <ac:chgData name="Paul Jurassovits" userId="f001949b-bd70-4522-bef1-9642039179af" providerId="ADAL" clId="{27ECE807-6BDA-4687-A079-2E588E83D214}" dt="2022-11-14T08:48:53.961" v="228" actId="1076"/>
          <ac:spMkLst>
            <pc:docMk/>
            <pc:sldMk cId="3204354177" sldId="333"/>
            <ac:spMk id="14" creationId="{B015F8A1-C741-D6A9-1D96-6943893BEC33}"/>
          </ac:spMkLst>
        </pc:spChg>
        <pc:spChg chg="mod">
          <ac:chgData name="Paul Jurassovits" userId="f001949b-bd70-4522-bef1-9642039179af" providerId="ADAL" clId="{27ECE807-6BDA-4687-A079-2E588E83D214}" dt="2022-11-14T08:49:26.874" v="240" actId="1076"/>
          <ac:spMkLst>
            <pc:docMk/>
            <pc:sldMk cId="3204354177" sldId="333"/>
            <ac:spMk id="15" creationId="{ED580484-C6E7-DDBE-0157-A8388496A939}"/>
          </ac:spMkLst>
        </pc:spChg>
        <pc:spChg chg="mod">
          <ac:chgData name="Paul Jurassovits" userId="f001949b-bd70-4522-bef1-9642039179af" providerId="ADAL" clId="{27ECE807-6BDA-4687-A079-2E588E83D214}" dt="2022-11-14T08:49:47.031" v="249" actId="122"/>
          <ac:spMkLst>
            <pc:docMk/>
            <pc:sldMk cId="3204354177" sldId="333"/>
            <ac:spMk id="16" creationId="{CF35BDFB-BF95-6B63-8121-6900D918F7B5}"/>
          </ac:spMkLst>
        </pc:spChg>
        <pc:picChg chg="add mod">
          <ac:chgData name="Paul Jurassovits" userId="f001949b-bd70-4522-bef1-9642039179af" providerId="ADAL" clId="{27ECE807-6BDA-4687-A079-2E588E83D214}" dt="2022-11-14T08:50:18.264" v="254" actId="688"/>
          <ac:picMkLst>
            <pc:docMk/>
            <pc:sldMk cId="3204354177" sldId="333"/>
            <ac:picMk id="3" creationId="{3B9D4822-3825-5156-77DA-99AF01029A38}"/>
          </ac:picMkLst>
        </pc:picChg>
        <pc:picChg chg="mod">
          <ac:chgData name="Paul Jurassovits" userId="f001949b-bd70-4522-bef1-9642039179af" providerId="ADAL" clId="{27ECE807-6BDA-4687-A079-2E588E83D214}" dt="2022-11-14T08:49:35.289" v="244" actId="1076"/>
          <ac:picMkLst>
            <pc:docMk/>
            <pc:sldMk cId="3204354177" sldId="333"/>
            <ac:picMk id="8" creationId="{CE630D8A-E704-286C-C76C-B7B667F1B7BB}"/>
          </ac:picMkLst>
        </pc:picChg>
        <pc:picChg chg="mod">
          <ac:chgData name="Paul Jurassovits" userId="f001949b-bd70-4522-bef1-9642039179af" providerId="ADAL" clId="{27ECE807-6BDA-4687-A079-2E588E83D214}" dt="2022-11-14T08:48:45.881" v="226" actId="1076"/>
          <ac:picMkLst>
            <pc:docMk/>
            <pc:sldMk cId="3204354177" sldId="333"/>
            <ac:picMk id="11" creationId="{7777CA1A-8AB7-8C6B-DCBE-C3B75ED2AAC5}"/>
          </ac:picMkLst>
        </pc:picChg>
      </pc:sldChg>
      <pc:sldChg chg="delSp modSp add del mod">
        <pc:chgData name="Paul Jurassovits" userId="f001949b-bd70-4522-bef1-9642039179af" providerId="ADAL" clId="{27ECE807-6BDA-4687-A079-2E588E83D214}" dt="2022-11-14T09:55:56.960" v="303" actId="2696"/>
        <pc:sldMkLst>
          <pc:docMk/>
          <pc:sldMk cId="148260599" sldId="334"/>
        </pc:sldMkLst>
        <pc:spChg chg="mod">
          <ac:chgData name="Paul Jurassovits" userId="f001949b-bd70-4522-bef1-9642039179af" providerId="ADAL" clId="{27ECE807-6BDA-4687-A079-2E588E83D214}" dt="2022-11-14T09:53:49.819" v="281" actId="20577"/>
          <ac:spMkLst>
            <pc:docMk/>
            <pc:sldMk cId="148260599" sldId="334"/>
            <ac:spMk id="4" creationId="{FDAD9E41-31BE-4368-AE38-09F3D56A03B6}"/>
          </ac:spMkLst>
        </pc:spChg>
        <pc:spChg chg="mod">
          <ac:chgData name="Paul Jurassovits" userId="f001949b-bd70-4522-bef1-9642039179af" providerId="ADAL" clId="{27ECE807-6BDA-4687-A079-2E588E83D214}" dt="2022-11-14T09:55:53.415" v="302" actId="20577"/>
          <ac:spMkLst>
            <pc:docMk/>
            <pc:sldMk cId="148260599" sldId="334"/>
            <ac:spMk id="30" creationId="{8AE764D0-57B7-4D4B-943F-8B6938FF77D2}"/>
          </ac:spMkLst>
        </pc:spChg>
        <pc:grpChg chg="del">
          <ac:chgData name="Paul Jurassovits" userId="f001949b-bd70-4522-bef1-9642039179af" providerId="ADAL" clId="{27ECE807-6BDA-4687-A079-2E588E83D214}" dt="2022-11-14T09:53:52.918" v="282" actId="478"/>
          <ac:grpSpMkLst>
            <pc:docMk/>
            <pc:sldMk cId="148260599" sldId="334"/>
            <ac:grpSpMk id="31" creationId="{1A7ACA81-EB80-44BA-8D62-9F3D120802E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27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0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7249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133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Paul Viola and Michael Jones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864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2411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81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247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solution: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scaleFactor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minNeighbors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minSize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940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237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134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do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think</a:t>
            </a:r>
            <a:r>
              <a:rPr lang="de-AT" dirty="0"/>
              <a:t>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work</a:t>
            </a:r>
            <a:r>
              <a:rPr lang="de-AT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6996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616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841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Infos</a:t>
            </a:r>
            <a:r>
              <a:rPr lang="en-US" dirty="0"/>
              <a:t>: https://towardsdatascience.com/fooling-neural-networks-with-adversarial-examples-8afd36258a03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198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31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785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453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Information in diesem Bild ist auf das wesentlich abstrahiert. Wir haben nur mehr die Kanten-Information und können es als Elefant erkennen. </a:t>
            </a:r>
          </a:p>
          <a:p>
            <a:r>
              <a:rPr lang="de-DE" dirty="0"/>
              <a:t>Bild erstellt mittels Dall-E 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75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Lösung</a:t>
            </a:r>
            <a:r>
              <a:rPr lang="en-US" dirty="0"/>
              <a:t>:</a:t>
            </a: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    |   A   |   B   |  C   |   D 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a  |  21  |  16  |  21  |  14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b  | 194 | 239 | 226 | 143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c  |  40  |   0   |   4   |  98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871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127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Lösung</a:t>
            </a:r>
            <a:r>
              <a:rPr lang="en-US" dirty="0"/>
              <a:t>:</a:t>
            </a: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  |   A   |    B    |    C  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  |   0    |  206  |  48 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  |  16   |  238 |   1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  |   6    |  245  |   4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  |   0   |  193  |  56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509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F19935-2C4E-6643-88C5-9165DAF7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2D0064D-33D6-D545-A68C-302D0544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2729"/>
            <a:ext cx="9241973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6" y="365125"/>
            <a:ext cx="9241973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11826" y="1825625"/>
            <a:ext cx="9241974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99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54CDAA8-11A7-D048-B887-A5B42B4B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22729"/>
            <a:ext cx="9241973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35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B20A053-9021-E540-8207-322655AF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5C1149-C554-CF46-8016-DF04B4B8E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64D2237-D9EC-D344-92A3-6978D9F6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8" y="365125"/>
            <a:ext cx="969340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30FC617-E7E8-4147-A262-650E28BC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2935045-B479-C044-9F15-2FD4C76D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25.11.2022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1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hPCTwxF0qf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achinelearningforkids.co.uk/?lang=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demos.microsoft.com/computer-vision/recognize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960" y="0"/>
            <a:ext cx="7878653" cy="3563966"/>
          </a:xfrm>
        </p:spPr>
        <p:txBody>
          <a:bodyPr/>
          <a:lstStyle/>
          <a:p>
            <a:r>
              <a:rPr lang="de-AT" dirty="0"/>
              <a:t>Computer </a:t>
            </a:r>
            <a:br>
              <a:rPr lang="de-AT" dirty="0"/>
            </a:br>
            <a:r>
              <a:rPr lang="de-AT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de-AT" sz="4000" dirty="0"/>
              <a:t>Flood Fill  Algorithmus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2418966" y="3429000"/>
            <a:ext cx="4292787" cy="2832690"/>
            <a:chOff x="1815992" y="3283924"/>
            <a:chExt cx="4292787" cy="283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4838978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3283924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9" y="4324696"/>
              <a:ext cx="874372" cy="866242"/>
            </a:xfrm>
            <a:prstGeom prst="rect">
              <a:avLst/>
            </a:prstGeom>
          </p:spPr>
        </p:pic>
      </p:grp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775862" y="1052647"/>
            <a:ext cx="9774288" cy="252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AT" sz="3000" b="1" dirty="0">
                <a:solidFill>
                  <a:schemeClr val="accent1"/>
                </a:solidFill>
              </a:rPr>
              <a:t>Wie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/>
              <a:t>könnte</a:t>
            </a:r>
            <a:r>
              <a:rPr lang="de-AT" b="1" dirty="0"/>
              <a:t> </a:t>
            </a:r>
            <a:r>
              <a:rPr lang="de-AT" dirty="0"/>
              <a:t>dieser Algorithmus funktionieren?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AT" dirty="0"/>
              <a:t>	Schreibe dir dazu die einzelnen Schritte auf</a:t>
            </a:r>
          </a:p>
          <a:p>
            <a:pPr marL="0" indent="0">
              <a:lnSpc>
                <a:spcPct val="160000"/>
              </a:lnSpc>
              <a:buNone/>
            </a:pPr>
            <a:endParaRPr lang="de-AT" sz="2600" dirty="0"/>
          </a:p>
        </p:txBody>
      </p:sp>
      <p:pic>
        <p:nvPicPr>
          <p:cNvPr id="9" name="Grafik 8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AD3A7B5C-5205-E1AB-EBB5-1677558CB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0" y="1977951"/>
            <a:ext cx="670820" cy="6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0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293947" y="1093800"/>
            <a:ext cx="9542031" cy="1575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AT" sz="3500" b="1" dirty="0">
                <a:solidFill>
                  <a:schemeClr val="accent1"/>
                </a:solidFill>
              </a:rPr>
              <a:t>Wie </a:t>
            </a:r>
            <a:r>
              <a:rPr lang="de-AT" sz="3500" dirty="0"/>
              <a:t>könnte</a:t>
            </a:r>
            <a:r>
              <a:rPr lang="de-AT" sz="3500" b="1" dirty="0"/>
              <a:t> </a:t>
            </a:r>
            <a:r>
              <a:rPr lang="de-AT" sz="3500" dirty="0"/>
              <a:t>dieser Algorithmus funktionieren?</a:t>
            </a:r>
          </a:p>
          <a:p>
            <a:pPr marL="0" indent="0">
              <a:lnSpc>
                <a:spcPct val="160000"/>
              </a:lnSpc>
              <a:buNone/>
            </a:pPr>
            <a:endParaRPr lang="de-AT" sz="3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de-AT" sz="4000" dirty="0"/>
              <a:t>Flood Fill  Algorithmus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7111414" y="2321871"/>
            <a:ext cx="2500688" cy="2603771"/>
            <a:chOff x="2458547" y="3404286"/>
            <a:chExt cx="2846677" cy="274738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291" y="4959340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291" y="3404286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47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547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8" y="4469609"/>
              <a:ext cx="728098" cy="721328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BD00E22-6033-E289-BF5D-1AE8872D8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58" y="209470"/>
            <a:ext cx="936933" cy="93693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BBF8E-BAB8-EA8C-AAC7-42413322AA6A}"/>
              </a:ext>
            </a:extLst>
          </p:cNvPr>
          <p:cNvSpPr txBox="1">
            <a:spLocks/>
          </p:cNvSpPr>
          <p:nvPr/>
        </p:nvSpPr>
        <p:spPr>
          <a:xfrm>
            <a:off x="293947" y="2345293"/>
            <a:ext cx="6110864" cy="351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Nimm zwei Farben (Hintergrund und Schrift)</a:t>
            </a: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Setze den Pinsel auf einen Startpunk</a:t>
            </a: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so lange bis der Punkt unter dem Pinsel eine andere Farbe als der Hintergrund hat</a:t>
            </a:r>
          </a:p>
          <a:p>
            <a:pPr marL="342900" lvl="0" indent="-342900" algn="just">
              <a:lnSpc>
                <a:spcPct val="124000"/>
              </a:lnSpc>
              <a:buFont typeface="Symbol" panose="05050102010706020507" pitchFamily="18" charset="2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alles ausgemalt ist, überprüfe den Füllstand der Pinsel-Farbe</a:t>
            </a:r>
          </a:p>
        </p:txBody>
      </p:sp>
    </p:spTree>
    <p:extLst>
      <p:ext uri="{BB962C8B-B14F-4D97-AF65-F5344CB8AC3E}">
        <p14:creationId xmlns:p14="http://schemas.microsoft.com/office/powerpoint/2010/main" val="319937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766" y="139103"/>
            <a:ext cx="6868459" cy="1325563"/>
          </a:xfrm>
        </p:spPr>
        <p:txBody>
          <a:bodyPr>
            <a:normAutofit/>
          </a:bodyPr>
          <a:lstStyle/>
          <a:p>
            <a:r>
              <a:rPr lang="de-AT" sz="4000" dirty="0"/>
              <a:t>Flood Fill  Algorithmus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20C6B2B-3C30-3BAE-B6C1-3AF6D4FF6587}"/>
              </a:ext>
            </a:extLst>
          </p:cNvPr>
          <p:cNvGrpSpPr/>
          <p:nvPr/>
        </p:nvGrpSpPr>
        <p:grpSpPr>
          <a:xfrm>
            <a:off x="2814382" y="2859364"/>
            <a:ext cx="4292787" cy="2832690"/>
            <a:chOff x="1815992" y="3283924"/>
            <a:chExt cx="4292787" cy="283269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97EA20-8E1D-6542-6C5B-583267FDB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4838978"/>
              <a:ext cx="920902" cy="119232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CD29A53-AAE7-4349-4583-69123059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846" y="3283924"/>
              <a:ext cx="936933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88A777C-B0CD-BDCF-19FC-3A1D9BFF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3429000"/>
              <a:ext cx="874372" cy="11923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1D21695-2459-ACF3-62FA-24B7201C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992" y="4838978"/>
              <a:ext cx="874372" cy="12776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4" name="Grafik 3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0B1F8D8-E496-D886-E254-4501ACAB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919" y="4324696"/>
              <a:ext cx="874372" cy="866242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BD00E22-6033-E289-BF5D-1AE8872D8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94" y="113416"/>
            <a:ext cx="1156510" cy="115651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20B4469-B8B1-79A5-A955-24F9B6818A35}"/>
              </a:ext>
            </a:extLst>
          </p:cNvPr>
          <p:cNvSpPr txBox="1">
            <a:spLocks/>
          </p:cNvSpPr>
          <p:nvPr/>
        </p:nvSpPr>
        <p:spPr>
          <a:xfrm>
            <a:off x="-323137" y="1165946"/>
            <a:ext cx="9653241" cy="91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AT" dirty="0"/>
              <a:t>		</a:t>
            </a:r>
            <a:r>
              <a:rPr lang="de-AT" sz="3000" b="1" dirty="0">
                <a:solidFill>
                  <a:schemeClr val="accent1"/>
                </a:solidFill>
              </a:rPr>
              <a:t>Welche Probleme </a:t>
            </a:r>
            <a:r>
              <a:rPr lang="de-AT" dirty="0"/>
              <a:t>könnten auftreten?</a:t>
            </a:r>
          </a:p>
        </p:txBody>
      </p:sp>
    </p:spTree>
    <p:extLst>
      <p:ext uri="{BB962C8B-B14F-4D97-AF65-F5344CB8AC3E}">
        <p14:creationId xmlns:p14="http://schemas.microsoft.com/office/powerpoint/2010/main" val="61107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Klassische  CV Verfahren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12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1C39D-A8DC-4B79-1810-7FF1FA3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308" y="92982"/>
            <a:ext cx="9807129" cy="1325563"/>
          </a:xfrm>
        </p:spPr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siehst</a:t>
            </a:r>
            <a:r>
              <a:rPr lang="en-US" dirty="0"/>
              <a:t> du?</a:t>
            </a:r>
          </a:p>
        </p:txBody>
      </p:sp>
      <p:pic>
        <p:nvPicPr>
          <p:cNvPr id="1026" name="Picture 2" descr="Kostenlose Fotos zum Thema Elefant">
            <a:extLst>
              <a:ext uri="{FF2B5EF4-FFF2-40B4-BE49-F238E27FC236}">
                <a16:creationId xmlns:a16="http://schemas.microsoft.com/office/drawing/2014/main" id="{DBE0118A-9D5B-F6EC-6F88-C4489965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7"/>
            <a:ext cx="6803571" cy="45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568D9F-C514-83E6-AC64-8BBC00EC3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72" y="365124"/>
            <a:ext cx="781278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9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1C39D-A8DC-4B79-1810-7FF1FA32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und nun?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BCA64AE-05E0-BE0A-C376-0A2F8A456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98" y="1690688"/>
            <a:ext cx="4526983" cy="4526983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EA2225-9B6B-E805-0094-DD3F19F7A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48" y="637268"/>
            <a:ext cx="781278" cy="7812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E479FDB-272D-4DBA-8F90-125F85455BA4}"/>
              </a:ext>
            </a:extLst>
          </p:cNvPr>
          <p:cNvSpPr txBox="1"/>
          <p:nvPr/>
        </p:nvSpPr>
        <p:spPr>
          <a:xfrm>
            <a:off x="180754" y="6488668"/>
            <a:ext cx="476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created with https://openai.com/dall-e-2/</a:t>
            </a:r>
          </a:p>
        </p:txBody>
      </p:sp>
    </p:spTree>
    <p:extLst>
      <p:ext uri="{BB962C8B-B14F-4D97-AF65-F5344CB8AC3E}">
        <p14:creationId xmlns:p14="http://schemas.microsoft.com/office/powerpoint/2010/main" val="231895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548FAC95-9023-4267-76F1-99D3DD29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22" y="1949530"/>
            <a:ext cx="5186360" cy="47981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05" y="137940"/>
            <a:ext cx="9807129" cy="1325563"/>
          </a:xfrm>
        </p:spPr>
        <p:txBody>
          <a:bodyPr>
            <a:normAutofit/>
          </a:bodyPr>
          <a:lstStyle/>
          <a:p>
            <a:r>
              <a:rPr lang="de-AT" sz="4200" dirty="0"/>
              <a:t>Edge-</a:t>
            </a:r>
            <a:r>
              <a:rPr lang="de-AT" sz="4200" dirty="0" err="1"/>
              <a:t>Detection</a:t>
            </a:r>
            <a:r>
              <a:rPr lang="de-AT" sz="4200" dirty="0"/>
              <a:t> Algorithmus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12DAEBB-5D68-CC0A-1E67-214380456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9" y="1433079"/>
            <a:ext cx="3015031" cy="3116712"/>
          </a:xfrm>
          <a:prstGeom prst="rect">
            <a:avLst/>
          </a:prstGeom>
        </p:spPr>
      </p:pic>
      <p:pic>
        <p:nvPicPr>
          <p:cNvPr id="18" name="Picture 6" descr="Lupe, Lupen, Suche, Vergrößern, Linse, Erkennen, Finden">
            <a:extLst>
              <a:ext uri="{FF2B5EF4-FFF2-40B4-BE49-F238E27FC236}">
                <a16:creationId xmlns:a16="http://schemas.microsoft.com/office/drawing/2014/main" id="{B826881D-3D3C-4B03-09FE-7BE3264F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3191">
            <a:off x="7207802" y="4542663"/>
            <a:ext cx="1288489" cy="12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DE3FEF4-5C51-958B-4E58-1516CD568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46" r="21137" b="23212"/>
          <a:stretch/>
        </p:blipFill>
        <p:spPr>
          <a:xfrm>
            <a:off x="7805531" y="1721729"/>
            <a:ext cx="2277625" cy="23248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Grafik 2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23DA42C-F1E0-BEB4-AAB2-C0ECCF47F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8772">
            <a:off x="8470656" y="4293544"/>
            <a:ext cx="911639" cy="6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6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FA1B513-C15B-FC25-8D4C-F64686AF6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754" y="1744747"/>
            <a:ext cx="3991245" cy="432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E0ACBD-93A0-6346-2DDB-131E4FCE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22" y="5604313"/>
            <a:ext cx="1592015" cy="10289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Horizontale Kanten</a:t>
            </a: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FE82A071-ADE1-EE63-9542-BC8145AB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351" r="10601" b="5831"/>
          <a:stretch/>
        </p:blipFill>
        <p:spPr>
          <a:xfrm>
            <a:off x="265044" y="1744747"/>
            <a:ext cx="3991245" cy="43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652B99-4704-15BC-C5CC-B73AD520F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32" y="3553958"/>
            <a:ext cx="701578" cy="701578"/>
          </a:xfrm>
          <a:prstGeom prst="rect">
            <a:avLst/>
          </a:prstGeom>
        </p:spPr>
      </p:pic>
      <p:pic>
        <p:nvPicPr>
          <p:cNvPr id="7" name="Picture 6" descr="Lupe, Lupen, Suche, Vergrößern, Linse, Erkennen, Finden">
            <a:extLst>
              <a:ext uri="{FF2B5EF4-FFF2-40B4-BE49-F238E27FC236}">
                <a16:creationId xmlns:a16="http://schemas.microsoft.com/office/drawing/2014/main" id="{76C66E5A-24C3-1FF3-B7EC-0144E4F5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825">
            <a:off x="6213635" y="5494308"/>
            <a:ext cx="951787" cy="9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9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Horizontale Kanten berechnen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192342"/>
              </p:ext>
            </p:extLst>
          </p:nvPr>
        </p:nvGraphicFramePr>
        <p:xfrm>
          <a:off x="798443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44D14-E372-07F1-1865-D5DB7E2990A2}"/>
              </a:ext>
            </a:extLst>
          </p:cNvPr>
          <p:cNvGrpSpPr/>
          <p:nvPr/>
        </p:nvGrpSpPr>
        <p:grpSpPr>
          <a:xfrm>
            <a:off x="5661152" y="2330622"/>
            <a:ext cx="3986433" cy="3734379"/>
            <a:chOff x="5661152" y="2330622"/>
            <a:chExt cx="3986433" cy="3734379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BBE02B20-1562-420A-DA0B-EAFADFC0B7FD}"/>
                </a:ext>
              </a:extLst>
            </p:cNvPr>
            <p:cNvSpPr txBox="1">
              <a:spLocks/>
            </p:cNvSpPr>
            <p:nvPr/>
          </p:nvSpPr>
          <p:spPr>
            <a:xfrm>
              <a:off x="5992457" y="2330622"/>
              <a:ext cx="3655128" cy="120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de-AT" sz="3400" b="1" dirty="0">
                  <a:solidFill>
                    <a:schemeClr val="accent1"/>
                  </a:solidFill>
                </a:rPr>
                <a:t>Rechenregeln</a:t>
              </a:r>
              <a:endParaRPr lang="de-AT" sz="3400" b="1" dirty="0"/>
            </a:p>
          </p:txBody>
        </p:sp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6AC382C1-6D3F-0397-567E-D2286A2C3B2B}"/>
                </a:ext>
              </a:extLst>
            </p:cNvPr>
            <p:cNvSpPr txBox="1">
              <a:spLocks/>
            </p:cNvSpPr>
            <p:nvPr/>
          </p:nvSpPr>
          <p:spPr>
            <a:xfrm>
              <a:off x="5661152" y="3132697"/>
              <a:ext cx="2996899" cy="2932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Aa – Ab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 – </a:t>
              </a:r>
              <a:r>
                <a:rPr lang="de-AT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 – </a:t>
              </a:r>
              <a:r>
                <a:rPr lang="de-AT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 – Db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BBB25D8B-E076-6CDC-A733-3A8DFC66DD98}"/>
              </a:ext>
            </a:extLst>
          </p:cNvPr>
          <p:cNvSpPr/>
          <p:nvPr/>
        </p:nvSpPr>
        <p:spPr>
          <a:xfrm>
            <a:off x="1709530" y="2743200"/>
            <a:ext cx="689113" cy="1285462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498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119" y="234052"/>
            <a:ext cx="8417046" cy="1325563"/>
          </a:xfrm>
        </p:spPr>
        <p:txBody>
          <a:bodyPr>
            <a:noAutofit/>
          </a:bodyPr>
          <a:lstStyle/>
          <a:p>
            <a:r>
              <a:rPr lang="de-AT" sz="4000" dirty="0"/>
              <a:t>Horizontale Kanten berechnen</a:t>
            </a:r>
            <a:endParaRPr lang="de-AT" sz="3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09410"/>
              </p:ext>
            </p:extLst>
          </p:nvPr>
        </p:nvGraphicFramePr>
        <p:xfrm>
          <a:off x="414130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915993BF-CD75-BC88-7E40-639AA94C1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25429"/>
              </p:ext>
            </p:extLst>
          </p:nvPr>
        </p:nvGraphicFramePr>
        <p:xfrm>
          <a:off x="5257799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2DC20502-59D9-FAD1-BCEB-F863164BFCCE}"/>
              </a:ext>
            </a:extLst>
          </p:cNvPr>
          <p:cNvSpPr/>
          <p:nvPr/>
        </p:nvSpPr>
        <p:spPr>
          <a:xfrm>
            <a:off x="1298714" y="3429000"/>
            <a:ext cx="728870" cy="1222513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4FAECA-6B36-8D0F-1EBF-D95DC7B93585}"/>
              </a:ext>
            </a:extLst>
          </p:cNvPr>
          <p:cNvSpPr txBox="1">
            <a:spLocks/>
          </p:cNvSpPr>
          <p:nvPr/>
        </p:nvSpPr>
        <p:spPr>
          <a:xfrm>
            <a:off x="-221856" y="6131001"/>
            <a:ext cx="5257792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– </a:t>
            </a:r>
            <a:r>
              <a:rPr lang="de-AT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234 – 40 </a:t>
            </a: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194</a:t>
            </a:r>
            <a:endParaRPr lang="de-A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F8DB0AF-3408-996A-82DA-B3E5BA6F5B48}"/>
              </a:ext>
            </a:extLst>
          </p:cNvPr>
          <p:cNvCxnSpPr>
            <a:cxnSpLocks/>
          </p:cNvCxnSpPr>
          <p:nvPr/>
        </p:nvCxnSpPr>
        <p:spPr>
          <a:xfrm>
            <a:off x="1404730" y="4651513"/>
            <a:ext cx="0" cy="133847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4BD0943D-27C0-2042-44C5-FDE8D0FA44F1}"/>
              </a:ext>
            </a:extLst>
          </p:cNvPr>
          <p:cNvSpPr/>
          <p:nvPr/>
        </p:nvSpPr>
        <p:spPr>
          <a:xfrm>
            <a:off x="6188765" y="3429000"/>
            <a:ext cx="689113" cy="586410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5" name="Gewinkelte Verbindung 14">
            <a:extLst>
              <a:ext uri="{FF2B5EF4-FFF2-40B4-BE49-F238E27FC236}">
                <a16:creationId xmlns:a16="http://schemas.microsoft.com/office/drawing/2014/main" id="{DDB6959A-D8BE-13E8-E675-EADA719BBBD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75095" y="4355654"/>
            <a:ext cx="2319130" cy="1638642"/>
          </a:xfrm>
          <a:prstGeom prst="bentConnector3">
            <a:avLst>
              <a:gd name="adj1" fmla="val 1429"/>
            </a:avLst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8E9AA5E-1C62-51BD-6292-68C885FED54B}"/>
              </a:ext>
            </a:extLst>
          </p:cNvPr>
          <p:cNvSpPr txBox="1">
            <a:spLocks/>
          </p:cNvSpPr>
          <p:nvPr/>
        </p:nvSpPr>
        <p:spPr>
          <a:xfrm>
            <a:off x="6096000" y="5593224"/>
            <a:ext cx="2996899" cy="1264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 – Ab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– </a:t>
            </a:r>
            <a:r>
              <a:rPr lang="de-AT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Bb</a:t>
            </a:r>
            <a:endParaRPr lang="de-A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 – </a:t>
            </a:r>
            <a:r>
              <a:rPr lang="de-AT" sz="1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Cb</a:t>
            </a:r>
            <a:endParaRPr lang="de-AT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– Db</a:t>
            </a:r>
          </a:p>
        </p:txBody>
      </p:sp>
    </p:spTree>
    <p:extLst>
      <p:ext uri="{BB962C8B-B14F-4D97-AF65-F5344CB8AC3E}">
        <p14:creationId xmlns:p14="http://schemas.microsoft.com/office/powerpoint/2010/main" val="15122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Computer Vision (CV)</a:t>
            </a:r>
            <a:br>
              <a:rPr lang="de-AT" dirty="0"/>
            </a:br>
            <a:r>
              <a:rPr lang="de-AT" dirty="0"/>
              <a:t>Einführung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22" y="192847"/>
            <a:ext cx="9807129" cy="1325563"/>
          </a:xfrm>
        </p:spPr>
        <p:txBody>
          <a:bodyPr/>
          <a:lstStyle/>
          <a:p>
            <a:r>
              <a:rPr lang="de-AT" dirty="0"/>
              <a:t>Vertikale Kanten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DB88D5-8267-5F9B-5BB1-1B0939CF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339" y="1825623"/>
            <a:ext cx="3903295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B7AC39-A351-2382-AB02-D14C1F637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47" y="3634834"/>
            <a:ext cx="701578" cy="701578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5AC2DE9-F5C9-2C88-B15C-590C78146BC5}"/>
              </a:ext>
            </a:extLst>
          </p:cNvPr>
          <p:cNvGrpSpPr/>
          <p:nvPr/>
        </p:nvGrpSpPr>
        <p:grpSpPr>
          <a:xfrm>
            <a:off x="276517" y="1825623"/>
            <a:ext cx="3998830" cy="4320000"/>
            <a:chOff x="276517" y="1825623"/>
            <a:chExt cx="3998830" cy="4320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C4204FF-B4AC-0181-97A4-2351302AF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0" t="3344" r="11163" b="7265"/>
            <a:stretch/>
          </p:blipFill>
          <p:spPr>
            <a:xfrm>
              <a:off x="276517" y="1825623"/>
              <a:ext cx="3998830" cy="4320000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1D957849-3351-7503-EB81-1EB7E28FF4F6}"/>
                </a:ext>
              </a:extLst>
            </p:cNvPr>
            <p:cNvSpPr/>
            <p:nvPr/>
          </p:nvSpPr>
          <p:spPr>
            <a:xfrm>
              <a:off x="2233069" y="2631437"/>
              <a:ext cx="66675" cy="33337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76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Vertikale Kanten berechnen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8EE3FFE-4AD9-37B9-1AA5-3FE37C94C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96347"/>
              </p:ext>
            </p:extLst>
          </p:nvPr>
        </p:nvGraphicFramePr>
        <p:xfrm>
          <a:off x="798443" y="1979888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44D14-E372-07F1-1865-D5DB7E2990A2}"/>
              </a:ext>
            </a:extLst>
          </p:cNvPr>
          <p:cNvGrpSpPr/>
          <p:nvPr/>
        </p:nvGrpSpPr>
        <p:grpSpPr>
          <a:xfrm>
            <a:off x="5661152" y="2330622"/>
            <a:ext cx="3986433" cy="3734379"/>
            <a:chOff x="5661152" y="2330622"/>
            <a:chExt cx="3986433" cy="3734379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BBE02B20-1562-420A-DA0B-EAFADFC0B7FD}"/>
                </a:ext>
              </a:extLst>
            </p:cNvPr>
            <p:cNvSpPr txBox="1">
              <a:spLocks/>
            </p:cNvSpPr>
            <p:nvPr/>
          </p:nvSpPr>
          <p:spPr>
            <a:xfrm>
              <a:off x="5992457" y="2330622"/>
              <a:ext cx="3655128" cy="12043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de-AT" sz="3400" b="1" dirty="0">
                  <a:solidFill>
                    <a:schemeClr val="accent1"/>
                  </a:solidFill>
                </a:rPr>
                <a:t>Rechenregeln</a:t>
              </a:r>
              <a:endParaRPr lang="de-AT" sz="3400" b="1" dirty="0"/>
            </a:p>
          </p:txBody>
        </p:sp>
        <p:sp>
          <p:nvSpPr>
            <p:cNvPr id="7" name="Inhaltsplatzhalter 2">
              <a:extLst>
                <a:ext uri="{FF2B5EF4-FFF2-40B4-BE49-F238E27FC236}">
                  <a16:creationId xmlns:a16="http://schemas.microsoft.com/office/drawing/2014/main" id="{6AC382C1-6D3F-0397-567E-D2286A2C3B2B}"/>
                </a:ext>
              </a:extLst>
            </p:cNvPr>
            <p:cNvSpPr txBox="1">
              <a:spLocks/>
            </p:cNvSpPr>
            <p:nvPr/>
          </p:nvSpPr>
          <p:spPr>
            <a:xfrm>
              <a:off x="5661152" y="3132697"/>
              <a:ext cx="2996899" cy="29323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Aa – Ba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 – Ba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</a:t>
              </a: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</a:t>
              </a:r>
              <a:r>
                <a:rPr lang="de-AT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Bb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 – </a:t>
              </a:r>
              <a:r>
                <a:rPr lang="de-AT" sz="26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Bd</a:t>
              </a: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  <a:p>
              <a:pPr marL="457200" lvl="1" indent="0" algn="ctr">
                <a:buFont typeface="Arial" panose="020B0604020202020204" pitchFamily="34" charset="0"/>
                <a:buNone/>
              </a:pPr>
              <a:endPara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ABE58E2-F5A4-2E22-C7D0-DBF3F58125CF}"/>
              </a:ext>
            </a:extLst>
          </p:cNvPr>
          <p:cNvSpPr/>
          <p:nvPr/>
        </p:nvSpPr>
        <p:spPr>
          <a:xfrm rot="16200000">
            <a:off x="3014869" y="2232989"/>
            <a:ext cx="596349" cy="1537254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1F3CE24-F8B1-F1AC-F4A4-DA0496B0C540}"/>
              </a:ext>
            </a:extLst>
          </p:cNvPr>
          <p:cNvCxnSpPr>
            <a:cxnSpLocks/>
          </p:cNvCxnSpPr>
          <p:nvPr/>
        </p:nvCxnSpPr>
        <p:spPr>
          <a:xfrm>
            <a:off x="3233530" y="3299791"/>
            <a:ext cx="0" cy="2517913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05B8340-0BF7-09E7-FB86-CE054AD60DF3}"/>
              </a:ext>
            </a:extLst>
          </p:cNvPr>
          <p:cNvSpPr txBox="1">
            <a:spLocks/>
          </p:cNvSpPr>
          <p:nvPr/>
        </p:nvSpPr>
        <p:spPr>
          <a:xfrm>
            <a:off x="-731208" y="5924835"/>
            <a:ext cx="7263781" cy="53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– Ba = 255 – 49 </a:t>
            </a:r>
            <a:r>
              <a: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 206</a:t>
            </a:r>
            <a:endParaRPr lang="de-AT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624A234-CFE7-DDF3-2A35-E45FD661A9CF}"/>
              </a:ext>
            </a:extLst>
          </p:cNvPr>
          <p:cNvSpPr/>
          <p:nvPr/>
        </p:nvSpPr>
        <p:spPr>
          <a:xfrm rot="16200000">
            <a:off x="2166797" y="2994874"/>
            <a:ext cx="596350" cy="1437031"/>
          </a:xfrm>
          <a:prstGeom prst="round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1AE32CE-8EB3-5B90-4EBC-B4201F37B774}"/>
              </a:ext>
            </a:extLst>
          </p:cNvPr>
          <p:cNvCxnSpPr>
            <a:cxnSpLocks/>
          </p:cNvCxnSpPr>
          <p:nvPr/>
        </p:nvCxnSpPr>
        <p:spPr>
          <a:xfrm>
            <a:off x="3233530" y="3956873"/>
            <a:ext cx="3604592" cy="187575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F516593-8F02-812F-99EA-F5DCB0B5AEE9}"/>
              </a:ext>
            </a:extLst>
          </p:cNvPr>
          <p:cNvSpPr txBox="1">
            <a:spLocks/>
          </p:cNvSpPr>
          <p:nvPr/>
        </p:nvSpPr>
        <p:spPr>
          <a:xfrm>
            <a:off x="6020053" y="5726869"/>
            <a:ext cx="1799968" cy="53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5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866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752AA-A3C8-9D8B-E2B0-D2018482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Vertikale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berechnen</a:t>
            </a:r>
            <a:endParaRPr lang="en-US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415309B-D724-FD70-C775-DBF23D86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59443"/>
              </p:ext>
            </p:extLst>
          </p:nvPr>
        </p:nvGraphicFramePr>
        <p:xfrm>
          <a:off x="5334580" y="1799776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869935A-7C93-3BAB-347C-E4370CA8BE80}"/>
              </a:ext>
            </a:extLst>
          </p:cNvPr>
          <p:cNvSpPr txBox="1">
            <a:spLocks/>
          </p:cNvSpPr>
          <p:nvPr/>
        </p:nvSpPr>
        <p:spPr>
          <a:xfrm>
            <a:off x="5214837" y="5397499"/>
            <a:ext cx="2996899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 – Ba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– Ba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de-A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de-AT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Bb</a:t>
            </a: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 – </a:t>
            </a:r>
            <a:r>
              <a:rPr lang="de-AT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Bd</a:t>
            </a: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de-AT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Tabelle 5">
            <a:extLst>
              <a:ext uri="{FF2B5EF4-FFF2-40B4-BE49-F238E27FC236}">
                <a16:creationId xmlns:a16="http://schemas.microsoft.com/office/drawing/2014/main" id="{279AA053-752C-CA75-C4DA-AD7C2B05B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60323"/>
              </p:ext>
            </p:extLst>
          </p:nvPr>
        </p:nvGraphicFramePr>
        <p:xfrm>
          <a:off x="275929" y="1799776"/>
          <a:ext cx="4204480" cy="348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96">
                  <a:extLst>
                    <a:ext uri="{9D8B030D-6E8A-4147-A177-3AD203B41FA5}">
                      <a16:colId xmlns:a16="http://schemas.microsoft.com/office/drawing/2014/main" val="276479123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1011993200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2157119564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911297518"/>
                    </a:ext>
                  </a:extLst>
                </a:gridCol>
                <a:gridCol w="840896">
                  <a:extLst>
                    <a:ext uri="{9D8B030D-6E8A-4147-A177-3AD203B41FA5}">
                      <a16:colId xmlns:a16="http://schemas.microsoft.com/office/drawing/2014/main" val="874370705"/>
                    </a:ext>
                  </a:extLst>
                </a:gridCol>
              </a:tblGrid>
              <a:tr h="697727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i="1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3767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8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2155512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292904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919996"/>
                  </a:ext>
                </a:extLst>
              </a:tr>
              <a:tr h="697727">
                <a:tc>
                  <a:txBody>
                    <a:bodyPr/>
                    <a:lstStyle/>
                    <a:p>
                      <a:pPr algn="ctr"/>
                      <a:r>
                        <a:rPr lang="de-AT" sz="3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8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29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0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F765A-C3C7-66C8-7991-77E6B319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303" y="12288"/>
            <a:ext cx="9807129" cy="1325563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Kombination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der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Kanten</a:t>
            </a:r>
            <a:endParaRPr lang="en-US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nhaltsplatzhalter 5">
            <a:extLst>
              <a:ext uri="{FF2B5EF4-FFF2-40B4-BE49-F238E27FC236}">
                <a16:creationId xmlns:a16="http://schemas.microsoft.com/office/drawing/2014/main" id="{17705030-FEF0-3007-40CF-3A4EA9167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2351" r="10601" b="5831"/>
          <a:stretch/>
        </p:blipFill>
        <p:spPr>
          <a:xfrm>
            <a:off x="172477" y="1667669"/>
            <a:ext cx="2588045" cy="28012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347344-7547-FE4A-ACEA-DF9B1E2D2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06" y="1667669"/>
            <a:ext cx="3129351" cy="28012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ED760C9-498D-3F83-10D0-E89ED5D60569}"/>
              </a:ext>
            </a:extLst>
          </p:cNvPr>
          <p:cNvSpPr txBox="1"/>
          <p:nvPr/>
        </p:nvSpPr>
        <p:spPr>
          <a:xfrm>
            <a:off x="2760522" y="2709124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F8F8C6-BC89-596F-0668-F0872C1C1DFB}"/>
              </a:ext>
            </a:extLst>
          </p:cNvPr>
          <p:cNvSpPr txBox="1"/>
          <p:nvPr/>
        </p:nvSpPr>
        <p:spPr>
          <a:xfrm>
            <a:off x="6133070" y="2708089"/>
            <a:ext cx="1003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=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62B3596-CF66-976B-64BC-433524EDA297}"/>
              </a:ext>
            </a:extLst>
          </p:cNvPr>
          <p:cNvCxnSpPr/>
          <p:nvPr/>
        </p:nvCxnSpPr>
        <p:spPr>
          <a:xfrm>
            <a:off x="77470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080C467-56FD-9DDE-855A-7FDB1E1BD30B}"/>
              </a:ext>
            </a:extLst>
          </p:cNvPr>
          <p:cNvGrpSpPr/>
          <p:nvPr/>
        </p:nvGrpSpPr>
        <p:grpSpPr>
          <a:xfrm>
            <a:off x="3540107" y="2701911"/>
            <a:ext cx="2592963" cy="2801220"/>
            <a:chOff x="3540107" y="2701911"/>
            <a:chExt cx="2592963" cy="280122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0495F3F-08B2-D1C8-F5A3-B88A62340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0" t="3344" r="11163" b="7265"/>
            <a:stretch/>
          </p:blipFill>
          <p:spPr>
            <a:xfrm>
              <a:off x="3540107" y="2701911"/>
              <a:ext cx="2592963" cy="2801220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D6BEAB4-2AAC-9C8E-9E27-4A44DDB6194E}"/>
                </a:ext>
              </a:extLst>
            </p:cNvPr>
            <p:cNvSpPr/>
            <p:nvPr/>
          </p:nvSpPr>
          <p:spPr>
            <a:xfrm>
              <a:off x="4781177" y="3068279"/>
              <a:ext cx="82773" cy="23165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473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E739B3-3220-BFE3-4928-6908AE8D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199" y="2657550"/>
            <a:ext cx="4416626" cy="40218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2362E-91EF-4525-074E-8A9795CF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63" y="0"/>
            <a:ext cx="9807129" cy="1325563"/>
          </a:xfrm>
        </p:spPr>
        <p:txBody>
          <a:bodyPr/>
          <a:lstStyle/>
          <a:p>
            <a:r>
              <a:rPr lang="de-AT" dirty="0"/>
              <a:t>Kombinieren der Kanten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FEB6C4-0CFE-7DCB-F24B-06F74A2AD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" y="1515285"/>
            <a:ext cx="3562668" cy="3189101"/>
          </a:xfrm>
          <a:prstGeom prst="rect">
            <a:avLst/>
          </a:prstGeom>
        </p:spPr>
      </p:pic>
      <p:pic>
        <p:nvPicPr>
          <p:cNvPr id="6" name="Picture 6" descr="Lupe, Lupen, Suche, Vergrößern, Linse, Erkennen, Finden">
            <a:extLst>
              <a:ext uri="{FF2B5EF4-FFF2-40B4-BE49-F238E27FC236}">
                <a16:creationId xmlns:a16="http://schemas.microsoft.com/office/drawing/2014/main" id="{304EB206-288E-8298-6E8F-11FB9575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5060" y="1798972"/>
            <a:ext cx="1201881" cy="12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F61B139-B0A6-3597-2581-92F2BBCC4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3" y="1646045"/>
            <a:ext cx="675861" cy="5374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D80C13-787B-8955-C9BB-8975A4107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982" y="1429278"/>
            <a:ext cx="2533641" cy="280780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89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BCA1E-870E-5018-BBE8-891A544E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52" y="28888"/>
            <a:ext cx="7743104" cy="1325563"/>
          </a:xfrm>
        </p:spPr>
        <p:txBody>
          <a:bodyPr>
            <a:normAutofit/>
          </a:bodyPr>
          <a:lstStyle/>
          <a:p>
            <a:r>
              <a:rPr lang="de-AT" sz="4000" dirty="0"/>
              <a:t>Vergleich mit Originalbild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97D27C-D9F6-5859-5376-0536787FC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72" y="1254641"/>
            <a:ext cx="3135679" cy="32414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A810EB-D47D-90C1-0FB1-2CD53997B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4" y="1254641"/>
            <a:ext cx="3135681" cy="32414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C16997D-5B0E-5D55-7B1C-8F75A1D62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2" y="2496594"/>
            <a:ext cx="652701" cy="65270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EF5F497-AC14-4076-9BEA-A7BA8F639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00" y="4882405"/>
            <a:ext cx="8327064" cy="18692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</a:pPr>
            <a:r>
              <a:rPr lang="de-AT" dirty="0"/>
              <a:t>Kann der Computer schon ‚erkennen‘ was auf dem Bild ist?</a:t>
            </a:r>
          </a:p>
          <a:p>
            <a:pPr>
              <a:lnSpc>
                <a:spcPct val="114000"/>
              </a:lnSpc>
            </a:pPr>
            <a:r>
              <a:rPr lang="de-AT" dirty="0"/>
              <a:t>Nein – dafür sind weitere Schritte notwendig</a:t>
            </a:r>
          </a:p>
          <a:p>
            <a:pPr>
              <a:lnSpc>
                <a:spcPct val="114000"/>
              </a:lnSpc>
            </a:pPr>
            <a:r>
              <a:rPr lang="de-AT" dirty="0"/>
              <a:t>Weiterverarbeitung der detektierten Kanten</a:t>
            </a:r>
          </a:p>
          <a:p>
            <a:pPr lvl="1">
              <a:lnSpc>
                <a:spcPct val="114000"/>
              </a:lnSpc>
            </a:pPr>
            <a:r>
              <a:rPr lang="de-AT" b="1" dirty="0"/>
              <a:t>Erkennen von Formen (Rechteck, Kreis, …)</a:t>
            </a:r>
          </a:p>
          <a:p>
            <a:pPr lvl="1">
              <a:lnSpc>
                <a:spcPct val="114000"/>
              </a:lnSpc>
            </a:pPr>
            <a:r>
              <a:rPr lang="de-AT" b="1" dirty="0"/>
              <a:t>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87067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Gesichtserkennung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8169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de-AT" sz="4000" dirty="0"/>
              <a:t>Gesichtserkennung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Wie würdet </a:t>
            </a:r>
            <a:r>
              <a:rPr lang="de-AT" sz="3000" dirty="0">
                <a:solidFill>
                  <a:schemeClr val="accent1"/>
                </a:solidFill>
              </a:rPr>
              <a:t>ihr</a:t>
            </a:r>
            <a:r>
              <a:rPr lang="de-AT" sz="3000" dirty="0"/>
              <a:t> ein Gesicht auf einem Bild erkennen?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2267B6-4344-CC91-07D1-FE388562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27" y="395415"/>
            <a:ext cx="884387" cy="8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10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de-AT" sz="4000" dirty="0"/>
              <a:t>Gesichtserkennung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Welche </a:t>
            </a:r>
            <a:r>
              <a:rPr lang="de-AT" sz="3000" i="1" dirty="0">
                <a:solidFill>
                  <a:schemeClr val="accent1"/>
                </a:solidFill>
              </a:rPr>
              <a:t>Merkmale</a:t>
            </a:r>
            <a:r>
              <a:rPr lang="de-AT" sz="3000" dirty="0"/>
              <a:t> hat ein menschliches Gesicht?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22745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87D9106-BF8B-17FD-D273-42AB507A2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9" y="3210414"/>
            <a:ext cx="490981" cy="486416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6B3EA9-D9CC-1058-7668-8FFD10029272}"/>
              </a:ext>
            </a:extLst>
          </p:cNvPr>
          <p:cNvSpPr txBox="1">
            <a:spLocks/>
          </p:cNvSpPr>
          <p:nvPr/>
        </p:nvSpPr>
        <p:spPr>
          <a:xfrm>
            <a:off x="4466297" y="3077440"/>
            <a:ext cx="5745899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Augenbrauen sind dunkler als die Stirn</a:t>
            </a:r>
          </a:p>
        </p:txBody>
      </p:sp>
      <p:pic>
        <p:nvPicPr>
          <p:cNvPr id="13" name="Grafik 1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EB58EE9-DF87-403E-42E4-5A497DB25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59" y="4154015"/>
            <a:ext cx="490981" cy="486416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C0EA1CE-3C6F-C679-EBAD-CEFAA7BD3470}"/>
              </a:ext>
            </a:extLst>
          </p:cNvPr>
          <p:cNvSpPr txBox="1">
            <a:spLocks/>
          </p:cNvSpPr>
          <p:nvPr/>
        </p:nvSpPr>
        <p:spPr>
          <a:xfrm>
            <a:off x="4466297" y="4172608"/>
            <a:ext cx="5745899" cy="85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Rücken der Nase ist heller als … </a:t>
            </a:r>
          </a:p>
        </p:txBody>
      </p:sp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6A7E544-571A-666A-73D8-CC9052070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97" y="5244531"/>
            <a:ext cx="490981" cy="48641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D59BDBC4-5F31-28ED-F53E-D65BF9790D16}"/>
              </a:ext>
            </a:extLst>
          </p:cNvPr>
          <p:cNvSpPr txBox="1">
            <a:spLocks/>
          </p:cNvSpPr>
          <p:nvPr/>
        </p:nvSpPr>
        <p:spPr>
          <a:xfrm>
            <a:off x="4153008" y="5246253"/>
            <a:ext cx="4914792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Merkmale?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D1A271-5F15-2982-2808-85D61123F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16" y="271574"/>
            <a:ext cx="1156510" cy="11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de-AT" sz="4000" dirty="0"/>
              <a:t>Gesichtserkennung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652" y="1663731"/>
            <a:ext cx="5745899" cy="25993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Wie erkennt ein </a:t>
            </a:r>
            <a:r>
              <a:rPr lang="de-AT" sz="3000" dirty="0">
                <a:solidFill>
                  <a:schemeClr val="accent1"/>
                </a:solidFill>
              </a:rPr>
              <a:t>Computer</a:t>
            </a:r>
            <a:r>
              <a:rPr lang="de-AT" sz="3000" dirty="0"/>
              <a:t> ein Gesicht auf einem Bild?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2267B6-4344-CC91-07D1-FE388562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97" y="504739"/>
            <a:ext cx="750349" cy="7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67" y="1406606"/>
            <a:ext cx="9095450" cy="18246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sz="3400" b="1" dirty="0">
                <a:solidFill>
                  <a:schemeClr val="accent1"/>
                </a:solidFill>
              </a:rPr>
              <a:t>Wie können Menschen sehen und Dinge erkennen?</a:t>
            </a:r>
          </a:p>
        </p:txBody>
      </p:sp>
      <p:pic>
        <p:nvPicPr>
          <p:cNvPr id="3" name="Picture 2" descr="Kostenlose Vektorgrafiken zum Thema Auge">
            <a:extLst>
              <a:ext uri="{FF2B5EF4-FFF2-40B4-BE49-F238E27FC236}">
                <a16:creationId xmlns:a16="http://schemas.microsoft.com/office/drawing/2014/main" id="{7DF30658-458A-0921-1C65-CA12B744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7" y="3429000"/>
            <a:ext cx="1527055" cy="7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stenlose Vektorgrafiken zum Thema Gehirn">
            <a:extLst>
              <a:ext uri="{FF2B5EF4-FFF2-40B4-BE49-F238E27FC236}">
                <a16:creationId xmlns:a16="http://schemas.microsoft.com/office/drawing/2014/main" id="{AF3320A1-A02D-3096-E7C9-2276DA29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60" y="4654321"/>
            <a:ext cx="1402562" cy="11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28640FF-58B5-BCF5-CDAC-FA0767B56CDC}"/>
              </a:ext>
            </a:extLst>
          </p:cNvPr>
          <p:cNvSpPr txBox="1">
            <a:spLocks/>
          </p:cNvSpPr>
          <p:nvPr/>
        </p:nvSpPr>
        <p:spPr>
          <a:xfrm>
            <a:off x="1781896" y="252121"/>
            <a:ext cx="980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AT" sz="4200" dirty="0"/>
              <a:t>Visuelle Wahrnehmung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4A3AD1-E3B1-15F9-6DCC-44AB1032B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73" y="239882"/>
            <a:ext cx="1122253" cy="1122253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AEF27A9-B99D-1112-81A9-9E583BD0E05B}"/>
              </a:ext>
            </a:extLst>
          </p:cNvPr>
          <p:cNvSpPr txBox="1">
            <a:spLocks/>
          </p:cNvSpPr>
          <p:nvPr/>
        </p:nvSpPr>
        <p:spPr>
          <a:xfrm>
            <a:off x="2321522" y="3626748"/>
            <a:ext cx="6822478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 sehen mit unseren Augen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E65D6B4-D4F6-CAD1-5D26-925CA465D20F}"/>
              </a:ext>
            </a:extLst>
          </p:cNvPr>
          <p:cNvSpPr txBox="1">
            <a:spLocks/>
          </p:cNvSpPr>
          <p:nvPr/>
        </p:nvSpPr>
        <p:spPr>
          <a:xfrm>
            <a:off x="2321522" y="4960897"/>
            <a:ext cx="7288964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AT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 verarbeiten das Gesehene mit unserem Gehirn</a:t>
            </a:r>
          </a:p>
        </p:txBody>
      </p:sp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2A84-A255-0A01-F097-FAF25C32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400" dirty="0"/>
              <a:t>Viola Jones Algorithmus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2E40EE-8DBF-6BD5-E915-A296CBDE3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entwickelt 2001 von Paul </a:t>
            </a:r>
            <a:r>
              <a:rPr lang="de-AT" dirty="0">
                <a:solidFill>
                  <a:schemeClr val="accent1"/>
                </a:solidFill>
              </a:rPr>
              <a:t>Viola</a:t>
            </a:r>
            <a:r>
              <a:rPr lang="de-AT" dirty="0"/>
              <a:t> and Michael </a:t>
            </a:r>
            <a:r>
              <a:rPr lang="de-AT" dirty="0">
                <a:solidFill>
                  <a:schemeClr val="accent1"/>
                </a:solidFill>
              </a:rPr>
              <a:t>Jones</a:t>
            </a:r>
          </a:p>
          <a:p>
            <a:r>
              <a:rPr lang="de-AT" dirty="0">
                <a:solidFill>
                  <a:schemeClr val="accent1"/>
                </a:solidFill>
              </a:rPr>
              <a:t>effiziente</a:t>
            </a:r>
            <a:r>
              <a:rPr lang="de-AT" dirty="0"/>
              <a:t> Mustererkennung in Echtzeit</a:t>
            </a:r>
          </a:p>
          <a:p>
            <a:r>
              <a:rPr lang="de-AT" dirty="0">
                <a:solidFill>
                  <a:schemeClr val="accent1"/>
                </a:solidFill>
              </a:rPr>
              <a:t>Bilder</a:t>
            </a:r>
            <a:r>
              <a:rPr lang="de-AT" dirty="0"/>
              <a:t> und </a:t>
            </a:r>
            <a:r>
              <a:rPr lang="de-AT" dirty="0">
                <a:solidFill>
                  <a:schemeClr val="accent1"/>
                </a:solidFill>
              </a:rPr>
              <a:t>Videos</a:t>
            </a:r>
          </a:p>
          <a:p>
            <a:r>
              <a:rPr lang="de-AT" dirty="0"/>
              <a:t>Gesichter </a:t>
            </a:r>
            <a:r>
              <a:rPr lang="de-AT" dirty="0">
                <a:solidFill>
                  <a:schemeClr val="accent1"/>
                </a:solidFill>
              </a:rPr>
              <a:t>detektieren</a:t>
            </a:r>
            <a:r>
              <a:rPr lang="de-AT" dirty="0"/>
              <a:t>, nicht jedoch unterscheiden</a:t>
            </a:r>
          </a:p>
          <a:p>
            <a:endParaRPr lang="de-AT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436EBB-7DC4-0A33-CC7C-35E2A829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3859416"/>
            <a:ext cx="6622972" cy="28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1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de-AT" sz="4000" dirty="0" err="1"/>
              <a:t>Sliding</a:t>
            </a:r>
            <a:r>
              <a:rPr lang="de-AT" sz="4000" dirty="0"/>
              <a:t> </a:t>
            </a:r>
            <a:r>
              <a:rPr lang="de-AT" sz="4000" dirty="0" err="1"/>
              <a:t>Window</a:t>
            </a:r>
            <a:r>
              <a:rPr lang="de-AT" sz="40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95" y="1791644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Bilder können mehr als ein Gesicht beinhalten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Teilabschnitte (rotes Rechteck) werden untersucht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Größe der Teilabschnitte wird angepasst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A25EE-AE2C-3FFE-9E79-6407AEC7EBDF}"/>
              </a:ext>
            </a:extLst>
          </p:cNvPr>
          <p:cNvSpPr/>
          <p:nvPr/>
        </p:nvSpPr>
        <p:spPr>
          <a:xfrm>
            <a:off x="305035" y="1613587"/>
            <a:ext cx="1142765" cy="1630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0C950C3-AEC8-B8AF-8EF6-4109A5E02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1997253"/>
            <a:ext cx="523365" cy="518499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D5C8FA0-287E-ABEA-21AA-8B9BE679E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11" y="3703076"/>
            <a:ext cx="523365" cy="518499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186D035-2C4D-B52F-0DE5-632A66548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5508640"/>
            <a:ext cx="523365" cy="51849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C44D4E3E-1572-B0CE-E438-032876B36208}"/>
              </a:ext>
            </a:extLst>
          </p:cNvPr>
          <p:cNvSpPr/>
          <p:nvPr/>
        </p:nvSpPr>
        <p:spPr>
          <a:xfrm>
            <a:off x="2869924" y="4690104"/>
            <a:ext cx="1164536" cy="16370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628280C-10FE-7D6E-26FB-65DC4440B53D}"/>
              </a:ext>
            </a:extLst>
          </p:cNvPr>
          <p:cNvCxnSpPr/>
          <p:nvPr/>
        </p:nvCxnSpPr>
        <p:spPr>
          <a:xfrm>
            <a:off x="876417" y="2380898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0A098A2-7F59-5A68-06A0-2BD400F79AD1}"/>
              </a:ext>
            </a:extLst>
          </p:cNvPr>
          <p:cNvCxnSpPr>
            <a:cxnSpLocks/>
          </p:cNvCxnSpPr>
          <p:nvPr/>
        </p:nvCxnSpPr>
        <p:spPr>
          <a:xfrm flipH="1">
            <a:off x="876417" y="2428765"/>
            <a:ext cx="2838333" cy="15892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2C8AC938-1ADD-652A-FEC6-EA15C905AD05}"/>
              </a:ext>
            </a:extLst>
          </p:cNvPr>
          <p:cNvCxnSpPr/>
          <p:nvPr/>
        </p:nvCxnSpPr>
        <p:spPr>
          <a:xfrm>
            <a:off x="876417" y="4093601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0198FDC1-C32C-AD5C-8B16-647859892C72}"/>
              </a:ext>
            </a:extLst>
          </p:cNvPr>
          <p:cNvCxnSpPr>
            <a:cxnSpLocks/>
          </p:cNvCxnSpPr>
          <p:nvPr/>
        </p:nvCxnSpPr>
        <p:spPr>
          <a:xfrm flipH="1">
            <a:off x="777380" y="4144607"/>
            <a:ext cx="2838333" cy="15892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4190A07-EA43-6DD7-A6CD-60ABE62046D9}"/>
              </a:ext>
            </a:extLst>
          </p:cNvPr>
          <p:cNvCxnSpPr/>
          <p:nvPr/>
        </p:nvCxnSpPr>
        <p:spPr>
          <a:xfrm>
            <a:off x="777380" y="5712613"/>
            <a:ext cx="28383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4.81481E-6 L 0.22149 -0.01112 L 0.00534 0.12847 L 0.21341 0.11898 L 0.00078 0.25393 L 0.2125 0.24282 L 0.00625 0.35856 L 0.21511 0.34907 L 0.00977 0.46643 L 0.21511 0.45856 " pathEditMode="relative" rAng="0" ptsTypes="AAAAAAAA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48DE-6F07-74D0-9460-1DC27AC8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91" y="160721"/>
            <a:ext cx="9807129" cy="1325563"/>
          </a:xfrm>
        </p:spPr>
        <p:txBody>
          <a:bodyPr>
            <a:normAutofit/>
          </a:bodyPr>
          <a:lstStyle/>
          <a:p>
            <a:r>
              <a:rPr lang="de-AT" sz="4200" dirty="0"/>
              <a:t>Bestandteile Viola Jones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F980DCA-CD6E-CF23-4E7D-ADB5631B16D5}"/>
              </a:ext>
            </a:extLst>
          </p:cNvPr>
          <p:cNvSpPr txBox="1">
            <a:spLocks/>
          </p:cNvSpPr>
          <p:nvPr/>
        </p:nvSpPr>
        <p:spPr>
          <a:xfrm>
            <a:off x="871322" y="1279302"/>
            <a:ext cx="9774288" cy="1764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de-AT" b="1" dirty="0">
                <a:solidFill>
                  <a:schemeClr val="accent1"/>
                </a:solidFill>
              </a:rPr>
              <a:t>Haar-Like Features </a:t>
            </a:r>
            <a:r>
              <a:rPr lang="de-AT" sz="2600" dirty="0"/>
              <a:t>sind kleine Boxen, welche dem Algorithmus durch mathematische Berechnungen helfen, die verschiedenen Bereiche eines Gesichtes zu erkennen</a:t>
            </a:r>
            <a:r>
              <a:rPr lang="de-AT" sz="2600" dirty="0">
                <a:solidFill>
                  <a:schemeClr val="accent1"/>
                </a:solidFill>
              </a:rPr>
              <a:t> </a:t>
            </a:r>
            <a:endParaRPr lang="de-AT" sz="2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124F3D-3320-D684-EC77-EDBD2998E3F2}"/>
              </a:ext>
            </a:extLst>
          </p:cNvPr>
          <p:cNvGrpSpPr/>
          <p:nvPr/>
        </p:nvGrpSpPr>
        <p:grpSpPr>
          <a:xfrm>
            <a:off x="-159769" y="3124672"/>
            <a:ext cx="10564044" cy="2656851"/>
            <a:chOff x="-159769" y="3124672"/>
            <a:chExt cx="10564044" cy="2656851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63BE663F-3C96-8E42-42FB-5F9BF04F1825}"/>
                </a:ext>
              </a:extLst>
            </p:cNvPr>
            <p:cNvGrpSpPr/>
            <p:nvPr/>
          </p:nvGrpSpPr>
          <p:grpSpPr>
            <a:xfrm>
              <a:off x="-159769" y="3124672"/>
              <a:ext cx="10564044" cy="2656851"/>
              <a:chOff x="-190507" y="3068271"/>
              <a:chExt cx="10564044" cy="2656851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49F5DD07-CD04-1758-C6DB-07A035C1922F}"/>
                  </a:ext>
                </a:extLst>
              </p:cNvPr>
              <p:cNvGrpSpPr/>
              <p:nvPr/>
            </p:nvGrpSpPr>
            <p:grpSpPr>
              <a:xfrm>
                <a:off x="3778165" y="3248271"/>
                <a:ext cx="2160000" cy="1260000"/>
                <a:chOff x="3778165" y="3248271"/>
                <a:chExt cx="2160000" cy="1260000"/>
              </a:xfrm>
            </p:grpSpPr>
            <p:sp>
              <p:nvSpPr>
                <p:cNvPr id="7" name="Rechteck 6">
                  <a:extLst>
                    <a:ext uri="{FF2B5EF4-FFF2-40B4-BE49-F238E27FC236}">
                      <a16:creationId xmlns:a16="http://schemas.microsoft.com/office/drawing/2014/main" id="{5D637B3B-4DD9-0315-AB35-45CB8746B9D7}"/>
                    </a:ext>
                  </a:extLst>
                </p:cNvPr>
                <p:cNvSpPr/>
                <p:nvPr/>
              </p:nvSpPr>
              <p:spPr>
                <a:xfrm>
                  <a:off x="3778165" y="3248271"/>
                  <a:ext cx="2160000" cy="12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4FF895E9-D9CC-11E8-A539-D5A473B28EA0}"/>
                    </a:ext>
                  </a:extLst>
                </p:cNvPr>
                <p:cNvSpPr/>
                <p:nvPr/>
              </p:nvSpPr>
              <p:spPr>
                <a:xfrm>
                  <a:off x="5218165" y="3248271"/>
                  <a:ext cx="720000" cy="12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BB80FEE1-9E27-4437-910C-C132FD3B725B}"/>
                    </a:ext>
                  </a:extLst>
                </p:cNvPr>
                <p:cNvSpPr/>
                <p:nvPr/>
              </p:nvSpPr>
              <p:spPr>
                <a:xfrm>
                  <a:off x="3778165" y="3248271"/>
                  <a:ext cx="720000" cy="126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FED7A364-39AE-B285-EFB9-1B826CB150EE}"/>
                  </a:ext>
                </a:extLst>
              </p:cNvPr>
              <p:cNvGrpSpPr/>
              <p:nvPr/>
            </p:nvGrpSpPr>
            <p:grpSpPr>
              <a:xfrm>
                <a:off x="-190507" y="3608271"/>
                <a:ext cx="2996899" cy="1755533"/>
                <a:chOff x="-190507" y="3608271"/>
                <a:chExt cx="2996899" cy="1755533"/>
              </a:xfrm>
            </p:grpSpPr>
            <p:grpSp>
              <p:nvGrpSpPr>
                <p:cNvPr id="22" name="Gruppieren 21">
                  <a:extLst>
                    <a:ext uri="{FF2B5EF4-FFF2-40B4-BE49-F238E27FC236}">
                      <a16:creationId xmlns:a16="http://schemas.microsoft.com/office/drawing/2014/main" id="{A1137C71-3EA1-D488-9C3A-1DEAD9485CB2}"/>
                    </a:ext>
                  </a:extLst>
                </p:cNvPr>
                <p:cNvGrpSpPr/>
                <p:nvPr/>
              </p:nvGrpSpPr>
              <p:grpSpPr>
                <a:xfrm>
                  <a:off x="605167" y="3608271"/>
                  <a:ext cx="1800000" cy="900000"/>
                  <a:chOff x="605167" y="3608271"/>
                  <a:chExt cx="1800000" cy="900000"/>
                </a:xfrm>
              </p:grpSpPr>
              <p:sp>
                <p:nvSpPr>
                  <p:cNvPr id="4" name="Rechteck 3">
                    <a:extLst>
                      <a:ext uri="{FF2B5EF4-FFF2-40B4-BE49-F238E27FC236}">
                        <a16:creationId xmlns:a16="http://schemas.microsoft.com/office/drawing/2014/main" id="{9E046F44-F75E-B048-6D87-C8D72BC51646}"/>
                      </a:ext>
                    </a:extLst>
                  </p:cNvPr>
                  <p:cNvSpPr/>
                  <p:nvPr/>
                </p:nvSpPr>
                <p:spPr>
                  <a:xfrm>
                    <a:off x="605167" y="3608271"/>
                    <a:ext cx="1800000" cy="90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9" name="Rechteck 8">
                    <a:extLst>
                      <a:ext uri="{FF2B5EF4-FFF2-40B4-BE49-F238E27FC236}">
                        <a16:creationId xmlns:a16="http://schemas.microsoft.com/office/drawing/2014/main" id="{99647218-398B-44BD-2935-64AB031A3DB8}"/>
                      </a:ext>
                    </a:extLst>
                  </p:cNvPr>
                  <p:cNvSpPr/>
                  <p:nvPr/>
                </p:nvSpPr>
                <p:spPr>
                  <a:xfrm>
                    <a:off x="605167" y="3608271"/>
                    <a:ext cx="1800000" cy="45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</p:grpSp>
            <p:sp>
              <p:nvSpPr>
                <p:cNvPr id="18" name="Inhaltsplatzhalter 2">
                  <a:extLst>
                    <a:ext uri="{FF2B5EF4-FFF2-40B4-BE49-F238E27FC236}">
                      <a16:creationId xmlns:a16="http://schemas.microsoft.com/office/drawing/2014/main" id="{49AB49B9-E1FC-40B3-466A-770D26E4063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190507" y="4691259"/>
                  <a:ext cx="2996899" cy="6725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 algn="ctr">
                    <a:buFont typeface="Arial" panose="020B0604020202020204" pitchFamily="34" charset="0"/>
                    <a:buNone/>
                  </a:pPr>
                  <a:r>
                    <a:rPr lang="de-AT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Edge Features</a:t>
                  </a:r>
                </a:p>
              </p:txBody>
            </p:sp>
          </p:grpSp>
          <p:grpSp>
            <p:nvGrpSpPr>
              <p:cNvPr id="25" name="Gruppieren 24">
                <a:extLst>
                  <a:ext uri="{FF2B5EF4-FFF2-40B4-BE49-F238E27FC236}">
                    <a16:creationId xmlns:a16="http://schemas.microsoft.com/office/drawing/2014/main" id="{BE33DFD0-A914-8C32-53D0-BE2615390021}"/>
                  </a:ext>
                </a:extLst>
              </p:cNvPr>
              <p:cNvGrpSpPr/>
              <p:nvPr/>
            </p:nvGrpSpPr>
            <p:grpSpPr>
              <a:xfrm>
                <a:off x="5677551" y="3068271"/>
                <a:ext cx="4695986" cy="2656851"/>
                <a:chOff x="5677551" y="3068271"/>
                <a:chExt cx="4695986" cy="2656851"/>
              </a:xfrm>
            </p:grpSpPr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332222AF-3527-8F12-037F-C8073220E2E1}"/>
                    </a:ext>
                  </a:extLst>
                </p:cNvPr>
                <p:cNvGrpSpPr/>
                <p:nvPr/>
              </p:nvGrpSpPr>
              <p:grpSpPr>
                <a:xfrm>
                  <a:off x="7495063" y="3068271"/>
                  <a:ext cx="1440000" cy="1440000"/>
                  <a:chOff x="7495063" y="3068271"/>
                  <a:chExt cx="1440000" cy="1440000"/>
                </a:xfrm>
              </p:grpSpPr>
              <p:sp>
                <p:nvSpPr>
                  <p:cNvPr id="8" name="Rechteck 7">
                    <a:extLst>
                      <a:ext uri="{FF2B5EF4-FFF2-40B4-BE49-F238E27FC236}">
                        <a16:creationId xmlns:a16="http://schemas.microsoft.com/office/drawing/2014/main" id="{FAA4D8CF-DE5E-4BB2-4446-29EB2BA84DC4}"/>
                      </a:ext>
                    </a:extLst>
                  </p:cNvPr>
                  <p:cNvSpPr/>
                  <p:nvPr/>
                </p:nvSpPr>
                <p:spPr>
                  <a:xfrm>
                    <a:off x="7495063" y="3068271"/>
                    <a:ext cx="1440000" cy="14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14" name="Rechteck 13">
                    <a:extLst>
                      <a:ext uri="{FF2B5EF4-FFF2-40B4-BE49-F238E27FC236}">
                        <a16:creationId xmlns:a16="http://schemas.microsoft.com/office/drawing/2014/main" id="{13E8506E-C0E2-8B5B-FDA9-2B5EEA4BD4B7}"/>
                      </a:ext>
                    </a:extLst>
                  </p:cNvPr>
                  <p:cNvSpPr/>
                  <p:nvPr/>
                </p:nvSpPr>
                <p:spPr>
                  <a:xfrm>
                    <a:off x="7495063" y="3068271"/>
                    <a:ext cx="720000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  <p:sp>
                <p:nvSpPr>
                  <p:cNvPr id="15" name="Rechteck 14">
                    <a:extLst>
                      <a:ext uri="{FF2B5EF4-FFF2-40B4-BE49-F238E27FC236}">
                        <a16:creationId xmlns:a16="http://schemas.microsoft.com/office/drawing/2014/main" id="{51891902-503F-4A27-9EB5-2466B650898F}"/>
                      </a:ext>
                    </a:extLst>
                  </p:cNvPr>
                  <p:cNvSpPr/>
                  <p:nvPr/>
                </p:nvSpPr>
                <p:spPr>
                  <a:xfrm>
                    <a:off x="8215063" y="3788271"/>
                    <a:ext cx="720000" cy="720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AT" dirty="0"/>
                  </a:p>
                </p:txBody>
              </p:sp>
            </p:grpSp>
            <p:sp>
              <p:nvSpPr>
                <p:cNvPr id="19" name="Inhaltsplatzhalter 2">
                  <a:extLst>
                    <a:ext uri="{FF2B5EF4-FFF2-40B4-BE49-F238E27FC236}">
                      <a16:creationId xmlns:a16="http://schemas.microsoft.com/office/drawing/2014/main" id="{189886D1-9794-9256-6BB2-5B29D1ED19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677551" y="4691259"/>
                  <a:ext cx="4695986" cy="10338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Poppins" pitchFamily="2" charset="77"/>
                      <a:ea typeface="+mn-ea"/>
                      <a:cs typeface="Poppins" pitchFamily="2" charset="77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457200" lvl="1" indent="0" algn="ctr">
                    <a:buFont typeface="Arial" panose="020B0604020202020204" pitchFamily="34" charset="0"/>
                    <a:buNone/>
                  </a:pPr>
                  <a:r>
                    <a:rPr lang="de-AT" sz="2200" i="1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Four-Rectangle</a:t>
                  </a:r>
                  <a:r>
                    <a:rPr lang="de-AT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br>
                    <a:rPr lang="de-AT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</a:br>
                  <a:r>
                    <a:rPr lang="de-AT" sz="2200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Features</a:t>
                  </a:r>
                </a:p>
              </p:txBody>
            </p:sp>
          </p:grpSp>
        </p:grpSp>
        <p:sp>
          <p:nvSpPr>
            <p:cNvPr id="28" name="Inhaltsplatzhalter 2">
              <a:extLst>
                <a:ext uri="{FF2B5EF4-FFF2-40B4-BE49-F238E27FC236}">
                  <a16:creationId xmlns:a16="http://schemas.microsoft.com/office/drawing/2014/main" id="{D6E0A7E7-2B62-D439-2CF2-1D583D4D75E0}"/>
                </a:ext>
              </a:extLst>
            </p:cNvPr>
            <p:cNvSpPr txBox="1">
              <a:spLocks/>
            </p:cNvSpPr>
            <p:nvPr/>
          </p:nvSpPr>
          <p:spPr>
            <a:xfrm>
              <a:off x="3080256" y="4747660"/>
              <a:ext cx="2996899" cy="6725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 algn="ctr">
                <a:buFont typeface="Arial" panose="020B0604020202020204" pitchFamily="34" charset="0"/>
                <a:buNone/>
              </a:pPr>
              <a:r>
                <a:rPr lang="de-AT" sz="22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Line Features</a:t>
              </a:r>
            </a:p>
          </p:txBody>
        </p:sp>
      </p:grp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D3A76D24-74C6-B4CB-C08D-F8F463BFE284}"/>
              </a:ext>
            </a:extLst>
          </p:cNvPr>
          <p:cNvSpPr txBox="1">
            <a:spLocks/>
          </p:cNvSpPr>
          <p:nvPr/>
        </p:nvSpPr>
        <p:spPr>
          <a:xfrm>
            <a:off x="871322" y="5421685"/>
            <a:ext cx="8501863" cy="145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AT" sz="2400" dirty="0"/>
              <a:t>Features haben keine fixe Größe und können je nach Bedarf angepasst werden </a:t>
            </a:r>
          </a:p>
        </p:txBody>
      </p:sp>
      <p:pic>
        <p:nvPicPr>
          <p:cNvPr id="33" name="Grafik 3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AFBFD03-D269-CDB7-B35C-4D15D2ED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" y="1486284"/>
            <a:ext cx="523365" cy="518499"/>
          </a:xfrm>
          <a:prstGeom prst="rect">
            <a:avLst/>
          </a:prstGeom>
        </p:spPr>
      </p:pic>
      <p:pic>
        <p:nvPicPr>
          <p:cNvPr id="34" name="Grafik 3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3F8B011-BBC0-1DA1-4D30-A91A673AD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3" y="5642130"/>
            <a:ext cx="523365" cy="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7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3E76-1872-EFD0-2B46-A121498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244" y="187048"/>
            <a:ext cx="8909295" cy="1325563"/>
          </a:xfrm>
        </p:spPr>
        <p:txBody>
          <a:bodyPr>
            <a:normAutofit/>
          </a:bodyPr>
          <a:lstStyle/>
          <a:p>
            <a:r>
              <a:rPr lang="de-AT" sz="4000" dirty="0"/>
              <a:t>Haar-Like Features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81BCCF-7288-3FE3-2033-54BBC775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95" y="1791644"/>
            <a:ext cx="5745899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Bild in Graustufen umgewandelt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r>
              <a:rPr lang="de-AT" sz="3000" dirty="0"/>
              <a:t>Suche nach bestimmten Merkmalen (Features)</a:t>
            </a:r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  <a:p>
            <a:pPr marL="0" indent="0">
              <a:lnSpc>
                <a:spcPct val="100000"/>
              </a:lnSpc>
              <a:buNone/>
            </a:pPr>
            <a:endParaRPr lang="de-AT" sz="30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80081E-DCE4-F4A3-D934-2AD4EAEEAE73}"/>
              </a:ext>
            </a:extLst>
          </p:cNvPr>
          <p:cNvSpPr txBox="1">
            <a:spLocks/>
          </p:cNvSpPr>
          <p:nvPr/>
        </p:nvSpPr>
        <p:spPr>
          <a:xfrm>
            <a:off x="1192434" y="2555402"/>
            <a:ext cx="8110592" cy="5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de-AT" dirty="0"/>
          </a:p>
        </p:txBody>
      </p:sp>
      <p:pic>
        <p:nvPicPr>
          <p:cNvPr id="1026" name="Picture 2" descr="Frau, Porträt, Gesicht, Brünette, Frisur, Junge Frau">
            <a:extLst>
              <a:ext uri="{FF2B5EF4-FFF2-40B4-BE49-F238E27FC236}">
                <a16:creationId xmlns:a16="http://schemas.microsoft.com/office/drawing/2014/main" id="{D5099D80-BBD9-6886-3F23-2ED7BBFD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49" r="17440" b="16883"/>
          <a:stretch/>
        </p:blipFill>
        <p:spPr bwMode="auto">
          <a:xfrm>
            <a:off x="283264" y="1606871"/>
            <a:ext cx="3826566" cy="47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A25EE-AE2C-3FFE-9E79-6407AEC7EBDF}"/>
              </a:ext>
            </a:extLst>
          </p:cNvPr>
          <p:cNvSpPr/>
          <p:nvPr/>
        </p:nvSpPr>
        <p:spPr>
          <a:xfrm>
            <a:off x="237877" y="1606871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A0C950C3-AEC8-B8AF-8EF6-4109A5E0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30" y="1997253"/>
            <a:ext cx="523365" cy="518499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D5C8FA0-287E-ABEA-21AA-8B9BE679E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11" y="3703076"/>
            <a:ext cx="523365" cy="518499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9D42B-EBEC-EC8C-89BC-4F39E585251B}"/>
              </a:ext>
            </a:extLst>
          </p:cNvPr>
          <p:cNvGrpSpPr/>
          <p:nvPr/>
        </p:nvGrpSpPr>
        <p:grpSpPr>
          <a:xfrm rot="10800000">
            <a:off x="1311050" y="3820626"/>
            <a:ext cx="686194" cy="488866"/>
            <a:chOff x="635905" y="3664672"/>
            <a:chExt cx="1800000" cy="900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2B40A06-26BA-B64C-FA35-F266BD1D15AD}"/>
                </a:ext>
              </a:extLst>
            </p:cNvPr>
            <p:cNvSpPr/>
            <p:nvPr/>
          </p:nvSpPr>
          <p:spPr>
            <a:xfrm>
              <a:off x="635905" y="3664672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5B34342-E3C3-FA39-BAE0-B926677EFC65}"/>
                </a:ext>
              </a:extLst>
            </p:cNvPr>
            <p:cNvSpPr/>
            <p:nvPr/>
          </p:nvSpPr>
          <p:spPr>
            <a:xfrm>
              <a:off x="635905" y="3664672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1A9910E0-F23D-39CB-3DD2-1039B805BB33}"/>
              </a:ext>
            </a:extLst>
          </p:cNvPr>
          <p:cNvSpPr/>
          <p:nvPr/>
        </p:nvSpPr>
        <p:spPr>
          <a:xfrm>
            <a:off x="283264" y="2711172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79BB626-415F-E0FE-1F20-C8B220B6FECC}"/>
              </a:ext>
            </a:extLst>
          </p:cNvPr>
          <p:cNvSpPr/>
          <p:nvPr/>
        </p:nvSpPr>
        <p:spPr>
          <a:xfrm>
            <a:off x="1231577" y="1622565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6B38C4B-D8A7-6188-E5ED-23239A9F6FDF}"/>
              </a:ext>
            </a:extLst>
          </p:cNvPr>
          <p:cNvSpPr/>
          <p:nvPr/>
        </p:nvSpPr>
        <p:spPr>
          <a:xfrm>
            <a:off x="2349091" y="1644337"/>
            <a:ext cx="1759368" cy="18221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72075"/>
            <a:ext cx="8093275" cy="1325563"/>
          </a:xfrm>
        </p:spPr>
        <p:txBody>
          <a:bodyPr>
            <a:normAutofit/>
          </a:bodyPr>
          <a:lstStyle/>
          <a:p>
            <a:r>
              <a:rPr lang="de-AT" sz="4200" dirty="0"/>
              <a:t>Wie funktioniert dieser Algorithmus nun?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C0B03F-A33D-CC6F-C7CA-C0B12703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52" y="2866616"/>
            <a:ext cx="9606601" cy="15437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Link zum Video: </a:t>
            </a:r>
            <a:r>
              <a:rPr lang="de-AT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AT" sz="2400" i="1" dirty="0" err="1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de-AT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AT" sz="2400" i="1" dirty="0" err="1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de-AT" sz="2400" i="1" dirty="0">
                <a:solidFill>
                  <a:srgbClr val="FDC7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=hPCTwxF0qf4</a:t>
            </a:r>
            <a:r>
              <a:rPr lang="de-AT" sz="2400" b="1" i="1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AT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B00A6A-032C-777F-3C23-B6FA1947E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2" y="2866616"/>
            <a:ext cx="1185803" cy="1117433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B2D8262-D2A7-664A-E8A5-A58F262CBDAF}"/>
              </a:ext>
            </a:extLst>
          </p:cNvPr>
          <p:cNvSpPr txBox="1">
            <a:spLocks/>
          </p:cNvSpPr>
          <p:nvPr/>
        </p:nvSpPr>
        <p:spPr>
          <a:xfrm>
            <a:off x="1060071" y="1854956"/>
            <a:ext cx="9194802" cy="145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AT" sz="2400" dirty="0"/>
              <a:t>… schauen wir uns einmal ein paar </a:t>
            </a:r>
            <a:r>
              <a:rPr lang="de-AT" sz="2400" i="1" dirty="0"/>
              <a:t>praktische Beispiele </a:t>
            </a:r>
            <a:r>
              <a:rPr lang="de-AT" sz="2400" dirty="0"/>
              <a:t>an </a:t>
            </a:r>
          </a:p>
        </p:txBody>
      </p:sp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6D55D5C-6D60-2FEF-01AA-6CFA655D2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" y="1929090"/>
            <a:ext cx="523365" cy="5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79" y="134825"/>
            <a:ext cx="8093275" cy="1325563"/>
          </a:xfrm>
        </p:spPr>
        <p:txBody>
          <a:bodyPr>
            <a:normAutofit/>
          </a:bodyPr>
          <a:lstStyle/>
          <a:p>
            <a:r>
              <a:rPr lang="de-AT" sz="4200" dirty="0"/>
              <a:t>Arbeitsblatt Viola Jones</a:t>
            </a:r>
          </a:p>
        </p:txBody>
      </p:sp>
      <p:pic>
        <p:nvPicPr>
          <p:cNvPr id="4" name="Grafik 3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05F1DFE4-6C8B-FC6F-C43B-9242EED3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97" y="368511"/>
            <a:ext cx="719976" cy="719976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1BC36CD-A8E7-14FC-E28A-D9B5CC07DD3A}"/>
              </a:ext>
            </a:extLst>
          </p:cNvPr>
          <p:cNvSpPr txBox="1">
            <a:spLocks/>
          </p:cNvSpPr>
          <p:nvPr/>
        </p:nvSpPr>
        <p:spPr>
          <a:xfrm>
            <a:off x="244160" y="1225737"/>
            <a:ext cx="9307613" cy="5263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AT" sz="2400" dirty="0"/>
              <a:t>Lege das rote Rechteck zuerst mit der linken oberen Ecke auf den Ausschnitt </a:t>
            </a:r>
            <a:r>
              <a:rPr lang="de-AT" sz="2400" b="1" dirty="0">
                <a:solidFill>
                  <a:schemeClr val="accent1"/>
                </a:solidFill>
              </a:rPr>
              <a:t>A1</a:t>
            </a:r>
            <a:r>
              <a:rPr lang="de-AT" sz="2400" dirty="0"/>
              <a:t> des ausgedruckten Bildes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AT" sz="2400" dirty="0"/>
              <a:t>Untersuche welche Features im aktuellen Ausschnitt (rotes Rechteck) passen würden. Gehe dabei in folgender Reihenfolge vor: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AT" sz="2000" dirty="0"/>
              <a:t>prüfe zuerst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AT" sz="2000" dirty="0"/>
              <a:t>dann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AT" sz="2000" dirty="0"/>
              <a:t>abschließend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AT" sz="2000" dirty="0"/>
              <a:t>wenn eines der Features nicht im Ausschnitt vorkommt, kannst du gleich mit Schritt 3 weitermachen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e-AT" sz="2000" b="1" dirty="0">
                <a:solidFill>
                  <a:schemeClr val="accent1"/>
                </a:solidFill>
              </a:rPr>
              <a:t>nur wenn alle drei Features in einem Ausschnitt vorkommen wurde ein Gesicht erkannt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AT" sz="2400" dirty="0"/>
              <a:t>Lege das rote Rechteck nacheinander auf Ausschnitt  </a:t>
            </a:r>
            <a:r>
              <a:rPr lang="de-AT" sz="2400" dirty="0">
                <a:solidFill>
                  <a:schemeClr val="accent1"/>
                </a:solidFill>
              </a:rPr>
              <a:t>B1, C1, A2, B2, C2, A3, B3, C3, A4, B4, C4</a:t>
            </a:r>
            <a:r>
              <a:rPr lang="de-AT" sz="2400" dirty="0"/>
              <a:t> und wiederhole </a:t>
            </a:r>
            <a:r>
              <a:rPr lang="de-AT" sz="2400" dirty="0">
                <a:solidFill>
                  <a:schemeClr val="accent1"/>
                </a:solidFill>
              </a:rPr>
              <a:t>für jeden Ausschnitt Schritt 2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9D42B-EBEC-EC8C-89BC-4F39E585251B}"/>
              </a:ext>
            </a:extLst>
          </p:cNvPr>
          <p:cNvGrpSpPr/>
          <p:nvPr/>
        </p:nvGrpSpPr>
        <p:grpSpPr>
          <a:xfrm rot="10800000">
            <a:off x="2628258" y="3032478"/>
            <a:ext cx="344262" cy="211840"/>
            <a:chOff x="0" y="0"/>
            <a:chExt cx="1800000" cy="90000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2B40A06-26BA-B64C-FA35-F266BD1D15AD}"/>
                </a:ext>
              </a:extLst>
            </p:cNvPr>
            <p:cNvSpPr/>
            <p:nvPr/>
          </p:nvSpPr>
          <p:spPr>
            <a:xfrm>
              <a:off x="0" y="0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5B34342-E3C3-FA39-BAE0-B926677EFC65}"/>
                </a:ext>
              </a:extLst>
            </p:cNvPr>
            <p:cNvSpPr/>
            <p:nvPr/>
          </p:nvSpPr>
          <p:spPr>
            <a:xfrm>
              <a:off x="0" y="0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1888F26-E834-DB0D-AE8D-06FF7382D0E6}"/>
              </a:ext>
            </a:extLst>
          </p:cNvPr>
          <p:cNvGrpSpPr/>
          <p:nvPr/>
        </p:nvGrpSpPr>
        <p:grpSpPr>
          <a:xfrm>
            <a:off x="1987613" y="3429000"/>
            <a:ext cx="344263" cy="219109"/>
            <a:chOff x="575303" y="561384"/>
            <a:chExt cx="2160000" cy="1260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00E0AE7-FB33-8B6C-66B8-3FD5E519F437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24C6A82-BE76-A62F-64D4-BD900F6A6A4C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1D2ED3C-1CB4-25BB-B1DB-04E84E239524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3B12CFD-6A2A-52A4-8DD7-92FA0E6A0F4E}"/>
              </a:ext>
            </a:extLst>
          </p:cNvPr>
          <p:cNvGrpSpPr/>
          <p:nvPr/>
        </p:nvGrpSpPr>
        <p:grpSpPr>
          <a:xfrm rot="5400000">
            <a:off x="2879602" y="3639860"/>
            <a:ext cx="277080" cy="435507"/>
            <a:chOff x="575303" y="561384"/>
            <a:chExt cx="2160000" cy="1260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2793E2F-DFC5-2995-F91D-9F5A2E52D98A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71D170F-D976-DF06-5BD0-2C2D71524A1D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0428A51-84F3-1D2C-DF7F-01D40FF9B2B8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353216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38B5-6AA5-F6B6-CEEE-BA216C1F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72075"/>
            <a:ext cx="8093275" cy="1325563"/>
          </a:xfrm>
        </p:spPr>
        <p:txBody>
          <a:bodyPr>
            <a:normAutofit/>
          </a:bodyPr>
          <a:lstStyle/>
          <a:p>
            <a:r>
              <a:rPr lang="de-AT" sz="4200" dirty="0"/>
              <a:t>Arbeitsblatt Viola Jones</a:t>
            </a:r>
          </a:p>
        </p:txBody>
      </p:sp>
      <p:pic>
        <p:nvPicPr>
          <p:cNvPr id="4" name="Grafik 3" descr="Ein Bild, das Rad, Transport, Zahnrad enthält.&#10;&#10;Automatisch generierte Beschreibung">
            <a:extLst>
              <a:ext uri="{FF2B5EF4-FFF2-40B4-BE49-F238E27FC236}">
                <a16:creationId xmlns:a16="http://schemas.microsoft.com/office/drawing/2014/main" id="{05F1DFE4-6C8B-FC6F-C43B-9242EED3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00" y="444843"/>
            <a:ext cx="856768" cy="856768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5FEFB5A-9046-9951-88F2-82A1817F2281}"/>
              </a:ext>
            </a:extLst>
          </p:cNvPr>
          <p:cNvGrpSpPr/>
          <p:nvPr/>
        </p:nvGrpSpPr>
        <p:grpSpPr>
          <a:xfrm rot="10800000">
            <a:off x="1736324" y="1750157"/>
            <a:ext cx="881648" cy="542518"/>
            <a:chOff x="0" y="0"/>
            <a:chExt cx="1800000" cy="900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780A299-E12D-1D1C-C941-A95A1EBFE2B7}"/>
                </a:ext>
              </a:extLst>
            </p:cNvPr>
            <p:cNvSpPr/>
            <p:nvPr/>
          </p:nvSpPr>
          <p:spPr>
            <a:xfrm>
              <a:off x="0" y="0"/>
              <a:ext cx="18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0C21644-E379-DC3D-DA18-250CB19F0E90}"/>
                </a:ext>
              </a:extLst>
            </p:cNvPr>
            <p:cNvSpPr/>
            <p:nvPr/>
          </p:nvSpPr>
          <p:spPr>
            <a:xfrm>
              <a:off x="0" y="0"/>
              <a:ext cx="1800000" cy="45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21BB415-DB3C-23DC-2348-397BDD359EE4}"/>
              </a:ext>
            </a:extLst>
          </p:cNvPr>
          <p:cNvGrpSpPr/>
          <p:nvPr/>
        </p:nvGrpSpPr>
        <p:grpSpPr>
          <a:xfrm>
            <a:off x="2985284" y="3134845"/>
            <a:ext cx="881648" cy="561131"/>
            <a:chOff x="575303" y="561384"/>
            <a:chExt cx="2160000" cy="1260000"/>
          </a:xfrm>
          <a:solidFill>
            <a:schemeClr val="bg2"/>
          </a:solidFill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013EC03-141A-95BD-205A-9E90CE6D912A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C9998FE-A3A2-5215-34B4-1626F9838EB1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5BF71E7-CAE2-1ECB-D05B-2E6F772F1F52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31B8125-C04E-A168-2361-A49DB81AA148}"/>
              </a:ext>
            </a:extLst>
          </p:cNvPr>
          <p:cNvGrpSpPr/>
          <p:nvPr/>
        </p:nvGrpSpPr>
        <p:grpSpPr>
          <a:xfrm rot="5400000">
            <a:off x="4217146" y="4371562"/>
            <a:ext cx="638413" cy="1003439"/>
            <a:chOff x="575303" y="561384"/>
            <a:chExt cx="2160000" cy="1260000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BFBDA56-1BEB-DDB5-4B46-8F9E6FC16DFF}"/>
                </a:ext>
              </a:extLst>
            </p:cNvPr>
            <p:cNvSpPr/>
            <p:nvPr/>
          </p:nvSpPr>
          <p:spPr>
            <a:xfrm>
              <a:off x="575303" y="561384"/>
              <a:ext cx="2160000" cy="126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33505FCC-33C4-F926-F24D-6DBC8122EDCF}"/>
                </a:ext>
              </a:extLst>
            </p:cNvPr>
            <p:cNvSpPr/>
            <p:nvPr/>
          </p:nvSpPr>
          <p:spPr>
            <a:xfrm>
              <a:off x="201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D44CD53A-C1D8-7C6E-8FE9-A51427D1240B}"/>
                </a:ext>
              </a:extLst>
            </p:cNvPr>
            <p:cNvSpPr/>
            <p:nvPr/>
          </p:nvSpPr>
          <p:spPr>
            <a:xfrm>
              <a:off x="575303" y="561384"/>
              <a:ext cx="72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/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FCF818A1-C9B4-9158-312D-E3A216FCA6C0}"/>
              </a:ext>
            </a:extLst>
          </p:cNvPr>
          <p:cNvCxnSpPr>
            <a:cxnSpLocks/>
            <a:stCxn id="29" idx="0"/>
            <a:endCxn id="31" idx="0"/>
          </p:cNvCxnSpPr>
          <p:nvPr/>
        </p:nvCxnSpPr>
        <p:spPr>
          <a:xfrm>
            <a:off x="2177148" y="2292675"/>
            <a:ext cx="1248960" cy="842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ACE48CE-0544-C500-6F7D-39672FA3AE51}"/>
              </a:ext>
            </a:extLst>
          </p:cNvPr>
          <p:cNvCxnSpPr>
            <a:cxnSpLocks/>
            <a:stCxn id="31" idx="2"/>
            <a:endCxn id="37" idx="1"/>
          </p:cNvCxnSpPr>
          <p:nvPr/>
        </p:nvCxnSpPr>
        <p:spPr>
          <a:xfrm>
            <a:off x="3426108" y="3695976"/>
            <a:ext cx="1110244" cy="858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1B498214-7ECB-459D-45F4-14AA8498549A}"/>
              </a:ext>
            </a:extLst>
          </p:cNvPr>
          <p:cNvCxnSpPr>
            <a:cxnSpLocks/>
            <a:stCxn id="29" idx="0"/>
            <a:endCxn id="50" idx="0"/>
          </p:cNvCxnSpPr>
          <p:nvPr/>
        </p:nvCxnSpPr>
        <p:spPr>
          <a:xfrm flipH="1">
            <a:off x="1271418" y="2292675"/>
            <a:ext cx="905730" cy="83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84B357F3-DC6E-8CCF-0F7F-3FBCE6547976}"/>
              </a:ext>
            </a:extLst>
          </p:cNvPr>
          <p:cNvSpPr/>
          <p:nvPr/>
        </p:nvSpPr>
        <p:spPr>
          <a:xfrm>
            <a:off x="577215" y="3125538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kein Gesicht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5E6B4053-2D8B-99E9-572F-9675BA98EEBC}"/>
              </a:ext>
            </a:extLst>
          </p:cNvPr>
          <p:cNvCxnSpPr>
            <a:cxnSpLocks/>
            <a:stCxn id="31" idx="2"/>
            <a:endCxn id="53" idx="0"/>
          </p:cNvCxnSpPr>
          <p:nvPr/>
        </p:nvCxnSpPr>
        <p:spPr>
          <a:xfrm flipH="1">
            <a:off x="2471446" y="3695976"/>
            <a:ext cx="954662" cy="83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CE9A4EB5-4332-9B56-D529-6FACE22A35E9}"/>
              </a:ext>
            </a:extLst>
          </p:cNvPr>
          <p:cNvSpPr/>
          <p:nvPr/>
        </p:nvSpPr>
        <p:spPr>
          <a:xfrm>
            <a:off x="1777243" y="4528839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kein Gesicht</a:t>
            </a:r>
          </a:p>
        </p:txBody>
      </p:sp>
      <p:pic>
        <p:nvPicPr>
          <p:cNvPr id="1026" name="Picture 2" descr="Kostenlose Vektorgrafiken zum Thema Falsch">
            <a:extLst>
              <a:ext uri="{FF2B5EF4-FFF2-40B4-BE49-F238E27FC236}">
                <a16:creationId xmlns:a16="http://schemas.microsoft.com/office/drawing/2014/main" id="{FFA8C9BD-363C-F258-AF13-6D2B23B9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52" y="2450472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ostenlose Vektorgrafiken zum Thema Falsch">
            <a:extLst>
              <a:ext uri="{FF2B5EF4-FFF2-40B4-BE49-F238E27FC236}">
                <a16:creationId xmlns:a16="http://schemas.microsoft.com/office/drawing/2014/main" id="{35EE0DF8-BC99-740D-BB37-34A76C700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40" y="3847774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85F1022-97E9-80B8-7FE5-BA0EFEA98E6B}"/>
              </a:ext>
            </a:extLst>
          </p:cNvPr>
          <p:cNvCxnSpPr>
            <a:cxnSpLocks/>
            <a:stCxn id="36" idx="3"/>
            <a:endCxn id="58" idx="0"/>
          </p:cNvCxnSpPr>
          <p:nvPr/>
        </p:nvCxnSpPr>
        <p:spPr>
          <a:xfrm flipH="1">
            <a:off x="3507631" y="5192488"/>
            <a:ext cx="1028721" cy="739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C819D5DE-7E02-0814-899F-DDE3F017CCBE}"/>
              </a:ext>
            </a:extLst>
          </p:cNvPr>
          <p:cNvSpPr/>
          <p:nvPr/>
        </p:nvSpPr>
        <p:spPr>
          <a:xfrm>
            <a:off x="2813428" y="5932140"/>
            <a:ext cx="1388406" cy="56113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kein Gesicht</a:t>
            </a:r>
          </a:p>
        </p:txBody>
      </p:sp>
      <p:pic>
        <p:nvPicPr>
          <p:cNvPr id="59" name="Picture 2" descr="Kostenlose Vektorgrafiken zum Thema Falsch">
            <a:extLst>
              <a:ext uri="{FF2B5EF4-FFF2-40B4-BE49-F238E27FC236}">
                <a16:creationId xmlns:a16="http://schemas.microsoft.com/office/drawing/2014/main" id="{2A7EF5CC-D8D0-69FA-F574-3BAB3C13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5" y="5251075"/>
            <a:ext cx="374863" cy="3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10D256AA-C128-887B-2EBB-510B7AD87A9B}"/>
              </a:ext>
            </a:extLst>
          </p:cNvPr>
          <p:cNvCxnSpPr>
            <a:cxnSpLocks/>
            <a:stCxn id="36" idx="3"/>
            <a:endCxn id="1028" idx="0"/>
          </p:cNvCxnSpPr>
          <p:nvPr/>
        </p:nvCxnSpPr>
        <p:spPr>
          <a:xfrm>
            <a:off x="4536352" y="5192488"/>
            <a:ext cx="1165270" cy="724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Ellipse 1027">
            <a:extLst>
              <a:ext uri="{FF2B5EF4-FFF2-40B4-BE49-F238E27FC236}">
                <a16:creationId xmlns:a16="http://schemas.microsoft.com/office/drawing/2014/main" id="{63D1344F-FE88-EDEC-E52B-1E9F0A88126D}"/>
              </a:ext>
            </a:extLst>
          </p:cNvPr>
          <p:cNvSpPr/>
          <p:nvPr/>
        </p:nvSpPr>
        <p:spPr>
          <a:xfrm>
            <a:off x="4795615" y="5916536"/>
            <a:ext cx="1812013" cy="63841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Gesicht gefunden!</a:t>
            </a:r>
          </a:p>
        </p:txBody>
      </p:sp>
      <p:pic>
        <p:nvPicPr>
          <p:cNvPr id="1030" name="Picture 4" descr="Kostenlose Vektorgrafiken zum Thema Prüfen">
            <a:extLst>
              <a:ext uri="{FF2B5EF4-FFF2-40B4-BE49-F238E27FC236}">
                <a16:creationId xmlns:a16="http://schemas.microsoft.com/office/drawing/2014/main" id="{404AA02D-5B34-1BD7-8A7B-A8237D08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84" y="2190515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 descr="Kostenlose Vektorgrafiken zum Thema Prüfen">
            <a:extLst>
              <a:ext uri="{FF2B5EF4-FFF2-40B4-BE49-F238E27FC236}">
                <a16:creationId xmlns:a16="http://schemas.microsoft.com/office/drawing/2014/main" id="{B8DBEF8B-DADC-9917-2B9B-0A7F07CA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6" y="3555817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4" descr="Kostenlose Vektorgrafiken zum Thema Prüfen">
            <a:extLst>
              <a:ext uri="{FF2B5EF4-FFF2-40B4-BE49-F238E27FC236}">
                <a16:creationId xmlns:a16="http://schemas.microsoft.com/office/drawing/2014/main" id="{A76DFC1B-2182-4906-63FE-339783FD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88" y="5003501"/>
            <a:ext cx="570744" cy="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47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8AB37-1B72-EA10-0D6E-44173D2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735" y="225387"/>
            <a:ext cx="9807129" cy="1325563"/>
          </a:xfrm>
        </p:spPr>
        <p:txBody>
          <a:bodyPr/>
          <a:lstStyle/>
          <a:p>
            <a:r>
              <a:rPr lang="de-AT" dirty="0"/>
              <a:t>Übung Fortgeschrittene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0D9F0B-2815-A22B-D67E-457F96D2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550950"/>
            <a:ext cx="10515600" cy="4351338"/>
          </a:xfrm>
        </p:spPr>
        <p:txBody>
          <a:bodyPr/>
          <a:lstStyle/>
          <a:p>
            <a:r>
              <a:rPr lang="de-AT" dirty="0"/>
              <a:t>Probiere den Viola Jones Algorithmus in Python (</a:t>
            </a:r>
            <a:r>
              <a:rPr lang="de-AT" dirty="0">
                <a:solidFill>
                  <a:schemeClr val="accent1"/>
                </a:solidFill>
                <a:latin typeface="Consolas" panose="020B0609020204030204" pitchFamily="49" charset="0"/>
              </a:rPr>
              <a:t>ViolaJones.py</a:t>
            </a:r>
            <a:r>
              <a:rPr lang="de-AT" dirty="0"/>
              <a:t>)</a:t>
            </a:r>
          </a:p>
          <a:p>
            <a:r>
              <a:rPr lang="de-AT" dirty="0"/>
              <a:t>Ändere folgende Parameter um möglichst alle </a:t>
            </a:r>
            <a:br>
              <a:rPr lang="de-AT" dirty="0"/>
            </a:br>
            <a:r>
              <a:rPr lang="de-AT" dirty="0"/>
              <a:t>Gesichter auf den Bildern zu erkennen: </a:t>
            </a:r>
          </a:p>
          <a:p>
            <a:pPr lvl="1"/>
            <a:r>
              <a:rPr lang="de-AT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scaleFactor</a:t>
            </a:r>
            <a:endParaRPr lang="de-AT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de-AT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minNeighbors</a:t>
            </a:r>
            <a:endParaRPr lang="de-AT" b="0" dirty="0">
              <a:solidFill>
                <a:schemeClr val="accent1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de-AT" b="0" dirty="0" err="1">
                <a:solidFill>
                  <a:schemeClr val="accent1"/>
                </a:solidFill>
                <a:effectLst/>
                <a:latin typeface="Consolas" panose="020B0609020204030204" pitchFamily="49" charset="0"/>
              </a:rPr>
              <a:t>minSize</a:t>
            </a:r>
            <a:endParaRPr lang="de-AT" dirty="0">
              <a:solidFill>
                <a:schemeClr val="accent1"/>
              </a:solidFill>
            </a:endParaRPr>
          </a:p>
        </p:txBody>
      </p:sp>
      <p:pic>
        <p:nvPicPr>
          <p:cNvPr id="7" name="Grafik 6" descr="Ein Bild, das Text, Mann, darstellend enthält.&#10;&#10;Automatisch generierte Beschreibung">
            <a:extLst>
              <a:ext uri="{FF2B5EF4-FFF2-40B4-BE49-F238E27FC236}">
                <a16:creationId xmlns:a16="http://schemas.microsoft.com/office/drawing/2014/main" id="{4BD31BF0-0C0D-D7AF-AF8C-A11FAE49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21" y="4562591"/>
            <a:ext cx="2556995" cy="1488917"/>
          </a:xfrm>
          <a:prstGeom prst="rect">
            <a:avLst/>
          </a:prstGeom>
        </p:spPr>
      </p:pic>
      <p:pic>
        <p:nvPicPr>
          <p:cNvPr id="9" name="Grafik 8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FADEB2E6-433C-3FB0-3336-675744656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9" y="3399444"/>
            <a:ext cx="1815499" cy="1210332"/>
          </a:xfrm>
          <a:prstGeom prst="rect">
            <a:avLst/>
          </a:prstGeom>
        </p:spPr>
      </p:pic>
      <p:pic>
        <p:nvPicPr>
          <p:cNvPr id="11" name="Grafik 10" descr="Ein Bild, das Text, Boden, Person, drinnen enthält.&#10;&#10;Automatisch generierte Beschreibung">
            <a:extLst>
              <a:ext uri="{FF2B5EF4-FFF2-40B4-BE49-F238E27FC236}">
                <a16:creationId xmlns:a16="http://schemas.microsoft.com/office/drawing/2014/main" id="{A3BB0824-B8D4-BC4F-B24F-506EAD9C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83" y="4261344"/>
            <a:ext cx="4217694" cy="23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46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Machine</a:t>
            </a:r>
            <a:r>
              <a:rPr lang="de-AT" dirty="0"/>
              <a:t> Learning in CV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2566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DAD9E41-31BE-4368-AE38-09F3D56A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322" y="239823"/>
            <a:ext cx="8767356" cy="1325563"/>
          </a:xfrm>
        </p:spPr>
        <p:txBody>
          <a:bodyPr>
            <a:normAutofit/>
          </a:bodyPr>
          <a:lstStyle/>
          <a:p>
            <a:r>
              <a:rPr lang="de-AT" sz="4000" dirty="0"/>
              <a:t>Kurze Zusammenfassung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A7ACA81-EB80-44BA-8D62-9F3D120802EF}"/>
              </a:ext>
            </a:extLst>
          </p:cNvPr>
          <p:cNvGrpSpPr/>
          <p:nvPr/>
        </p:nvGrpSpPr>
        <p:grpSpPr>
          <a:xfrm>
            <a:off x="4837641" y="1565386"/>
            <a:ext cx="5290589" cy="3912671"/>
            <a:chOff x="3258340" y="1558018"/>
            <a:chExt cx="6668044" cy="512071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BBA3D67-53B3-4B9A-88E1-794B5702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432" y="1558018"/>
              <a:ext cx="1346959" cy="1271847"/>
            </a:xfrm>
            <a:prstGeom prst="rect">
              <a:avLst/>
            </a:prstGeom>
          </p:spPr>
        </p:pic>
        <p:pic>
          <p:nvPicPr>
            <p:cNvPr id="9" name="Picture 2" descr="Gehirn, Labor, Wissenschaft, Reden, Sprechblase">
              <a:extLst>
                <a:ext uri="{FF2B5EF4-FFF2-40B4-BE49-F238E27FC236}">
                  <a16:creationId xmlns:a16="http://schemas.microsoft.com/office/drawing/2014/main" id="{A9138BBE-6F47-47E1-85B2-936484C2D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340" y="1620476"/>
              <a:ext cx="1619309" cy="137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Epilepsie, Beschlagnahme, Schlaganfall">
              <a:extLst>
                <a:ext uri="{FF2B5EF4-FFF2-40B4-BE49-F238E27FC236}">
                  <a16:creationId xmlns:a16="http://schemas.microsoft.com/office/drawing/2014/main" id="{9304438C-2CD6-4186-BBA6-6A6BBB5A5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9424" y="2042850"/>
              <a:ext cx="1346960" cy="142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37859044-2FBA-4B05-9367-99F7FE42030E}"/>
                </a:ext>
              </a:extLst>
            </p:cNvPr>
            <p:cNvGrpSpPr/>
            <p:nvPr/>
          </p:nvGrpSpPr>
          <p:grpSpPr>
            <a:xfrm>
              <a:off x="3655429" y="4005819"/>
              <a:ext cx="4513174" cy="2672916"/>
              <a:chOff x="2443738" y="4590077"/>
              <a:chExt cx="3032030" cy="1741600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59B00040-936B-4C93-86EC-E0A517390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61"/>
              <a:stretch/>
            </p:blipFill>
            <p:spPr bwMode="auto">
              <a:xfrm>
                <a:off x="2443738" y="4590077"/>
                <a:ext cx="3032030" cy="169135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B0B131F1-2B99-459F-BF43-EF690F7C2733}"/>
                  </a:ext>
                </a:extLst>
              </p:cNvPr>
              <p:cNvSpPr/>
              <p:nvPr/>
            </p:nvSpPr>
            <p:spPr>
              <a:xfrm>
                <a:off x="2788660" y="5797509"/>
                <a:ext cx="959405" cy="31096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3F441284-29A0-4EED-AF19-19788B126B24}"/>
                  </a:ext>
                </a:extLst>
              </p:cNvPr>
              <p:cNvSpPr/>
              <p:nvPr/>
            </p:nvSpPr>
            <p:spPr>
              <a:xfrm>
                <a:off x="5083820" y="5631793"/>
                <a:ext cx="263901" cy="48333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A8E707EA-D575-4AC3-A200-5CC224C93C56}"/>
                  </a:ext>
                </a:extLst>
              </p:cNvPr>
              <p:cNvSpPr/>
              <p:nvPr/>
            </p:nvSpPr>
            <p:spPr>
              <a:xfrm>
                <a:off x="4400229" y="5126210"/>
                <a:ext cx="311162" cy="37893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D65B284E-434A-4216-AD69-FE8ECFD30580}"/>
                  </a:ext>
                </a:extLst>
              </p:cNvPr>
              <p:cNvSpPr/>
              <p:nvPr/>
            </p:nvSpPr>
            <p:spPr>
              <a:xfrm>
                <a:off x="2991145" y="6035260"/>
                <a:ext cx="590794" cy="1689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AT" sz="1200" dirty="0">
                    <a:solidFill>
                      <a:srgbClr val="FF0000"/>
                    </a:solidFill>
                    <a:latin typeface="Poppins"/>
                  </a:rPr>
                  <a:t>Car</a:t>
                </a:r>
              </a:p>
            </p:txBody>
          </p:sp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EE3165DF-FFE4-45C2-B15E-04EE160B2577}"/>
                  </a:ext>
                </a:extLst>
              </p:cNvPr>
              <p:cNvSpPr/>
              <p:nvPr/>
            </p:nvSpPr>
            <p:spPr>
              <a:xfrm>
                <a:off x="4312626" y="6157210"/>
                <a:ext cx="1118988" cy="174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AT" sz="1200" dirty="0">
                    <a:solidFill>
                      <a:srgbClr val="FF0000"/>
                    </a:solidFill>
                    <a:latin typeface="Poppins"/>
                  </a:rPr>
                  <a:t>Pedestrian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1B69A3DC-80FE-49B7-8927-1042C2451318}"/>
                  </a:ext>
                </a:extLst>
              </p:cNvPr>
              <p:cNvSpPr/>
              <p:nvPr/>
            </p:nvSpPr>
            <p:spPr>
              <a:xfrm>
                <a:off x="3550806" y="4901495"/>
                <a:ext cx="1160585" cy="1744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AT" sz="1200" dirty="0">
                    <a:solidFill>
                      <a:srgbClr val="FF0000"/>
                    </a:solidFill>
                    <a:latin typeface="Poppins"/>
                  </a:rPr>
                  <a:t>Traffic light</a:t>
                </a:r>
              </a:p>
            </p:txBody>
          </p:sp>
        </p:grpSp>
        <p:pic>
          <p:nvPicPr>
            <p:cNvPr id="21" name="Grafik 20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5564FA9B-24E7-45DF-8B58-B42DED05B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2793">
              <a:off x="4991011" y="2032082"/>
              <a:ext cx="527091" cy="586971"/>
            </a:xfrm>
            <a:prstGeom prst="rect">
              <a:avLst/>
            </a:prstGeom>
          </p:spPr>
        </p:pic>
        <p:pic>
          <p:nvPicPr>
            <p:cNvPr id="24" name="Grafik 23" descr="Ein Bild, das Text, Schild enthält.&#10;&#10;Automatisch generierte Beschreibung">
              <a:extLst>
                <a:ext uri="{FF2B5EF4-FFF2-40B4-BE49-F238E27FC236}">
                  <a16:creationId xmlns:a16="http://schemas.microsoft.com/office/drawing/2014/main" id="{C1FFB39B-E2AD-431E-9E25-3BD2CA35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9691">
              <a:off x="7505704" y="1725215"/>
              <a:ext cx="643407" cy="716501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E3BAD06-A2F8-47E9-86DE-8D587811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51628">
              <a:off x="8131754" y="3388482"/>
              <a:ext cx="651718" cy="727986"/>
            </a:xfrm>
            <a:prstGeom prst="rect">
              <a:avLst/>
            </a:prstGeom>
          </p:spPr>
        </p:pic>
      </p:grp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8AE764D0-57B7-4D4B-943F-8B6938FF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9" y="1691871"/>
            <a:ext cx="4100607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de-AT" sz="2600" dirty="0"/>
              <a:t>Modell trainieren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de-AT" sz="2600" dirty="0"/>
              <a:t>Bild mit zu erkennenden Objekten eingeben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de-AT" sz="2600" dirty="0"/>
              <a:t>Bild verarbeiten und mit trainiertem Modell vergleichen</a:t>
            </a:r>
          </a:p>
          <a:p>
            <a:pPr marL="514350" indent="-514350">
              <a:lnSpc>
                <a:spcPct val="114000"/>
              </a:lnSpc>
              <a:buFont typeface="+mj-lt"/>
              <a:buAutoNum type="arabicPeriod"/>
            </a:pPr>
            <a:r>
              <a:rPr lang="de-AT" sz="2600" dirty="0"/>
              <a:t>Ausgabe des Resultats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0C455FF-34B9-47CE-F623-34BE224BA4BF}"/>
              </a:ext>
            </a:extLst>
          </p:cNvPr>
          <p:cNvSpPr txBox="1">
            <a:spLocks/>
          </p:cNvSpPr>
          <p:nvPr/>
        </p:nvSpPr>
        <p:spPr>
          <a:xfrm>
            <a:off x="816488" y="5856123"/>
            <a:ext cx="8428383" cy="896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AT" sz="3600" b="1" i="1" dirty="0">
                <a:solidFill>
                  <a:schemeClr val="accent1"/>
                </a:solidFill>
              </a:rPr>
              <a:t>Supervised Learning</a:t>
            </a:r>
            <a:endParaRPr lang="de-AT" sz="2400" b="1" i="1" dirty="0"/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3600" b="1" i="1" dirty="0"/>
          </a:p>
        </p:txBody>
      </p:sp>
    </p:spTree>
    <p:extLst>
      <p:ext uri="{BB962C8B-B14F-4D97-AF65-F5344CB8AC3E}">
        <p14:creationId xmlns:p14="http://schemas.microsoft.com/office/powerpoint/2010/main" val="12028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1553513"/>
            <a:ext cx="10190922" cy="32313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sz="3600" b="1" dirty="0">
                <a:solidFill>
                  <a:schemeClr val="accent1"/>
                </a:solidFill>
              </a:rPr>
              <a:t>Wie ist es nun für einen Computer möglich, zu sehen und Objekte zu erkennen?</a:t>
            </a:r>
          </a:p>
        </p:txBody>
      </p:sp>
      <p:pic>
        <p:nvPicPr>
          <p:cNvPr id="2050" name="Picture 2" descr="Kostenlose Vektorgrafiken zum Thema Denker">
            <a:extLst>
              <a:ext uri="{FF2B5EF4-FFF2-40B4-BE49-F238E27FC236}">
                <a16:creationId xmlns:a16="http://schemas.microsoft.com/office/drawing/2014/main" id="{596E729A-314B-B426-8993-BD7CF097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4" y="3626603"/>
            <a:ext cx="2410084" cy="32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93CFCC1-0CCE-7033-67DB-C231E3C1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57" y="184705"/>
            <a:ext cx="9807129" cy="1325563"/>
          </a:xfrm>
        </p:spPr>
        <p:txBody>
          <a:bodyPr/>
          <a:lstStyle/>
          <a:p>
            <a:r>
              <a:rPr lang="de-AT" dirty="0"/>
              <a:t>Computer Vision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E85409-CBDB-BA21-11D4-98122EAC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20" y="244963"/>
            <a:ext cx="1122253" cy="11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7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0C9A5-60C3-FF0A-4B7F-350C1040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85" y="1122488"/>
            <a:ext cx="8428383" cy="31054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AT" sz="3600" b="1" i="1" dirty="0"/>
              <a:t>Nun ist es an der Zeit, dass du </a:t>
            </a:r>
            <a:r>
              <a:rPr lang="de-AT" sz="3600" b="1" i="1" dirty="0">
                <a:solidFill>
                  <a:schemeClr val="accent1"/>
                </a:solidFill>
              </a:rPr>
              <a:t>deinen eigenen Computer Vision Algorithmus </a:t>
            </a:r>
            <a:r>
              <a:rPr lang="de-AT" sz="3600" b="1" i="1" dirty="0"/>
              <a:t>entwickelst!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AT" sz="2400" b="1" i="1" dirty="0">
              <a:hlinkClick r:id="rId3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AT" sz="2400" b="1" i="1" dirty="0">
                <a:hlinkClick r:id="rId3"/>
              </a:rPr>
              <a:t>https://machinelearningforkids.co.uk/?lang=de</a:t>
            </a:r>
            <a:endParaRPr lang="de-AT" sz="2400" b="1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AT" sz="2400" b="1" i="1" dirty="0"/>
              <a:t>„Face </a:t>
            </a:r>
            <a:r>
              <a:rPr lang="de-AT" sz="2400" b="1" i="1" dirty="0" err="1"/>
              <a:t>Unlock</a:t>
            </a:r>
            <a:r>
              <a:rPr lang="de-AT" sz="2400" b="1" i="1" dirty="0"/>
              <a:t> für das Smartphone“ </a:t>
            </a:r>
          </a:p>
          <a:p>
            <a:pPr algn="ctr">
              <a:lnSpc>
                <a:spcPct val="150000"/>
              </a:lnSpc>
            </a:pPr>
            <a:endParaRPr lang="de-AT" sz="2400" b="1" i="1" dirty="0"/>
          </a:p>
          <a:p>
            <a:pPr marL="0" indent="0" algn="ctr">
              <a:lnSpc>
                <a:spcPct val="150000"/>
              </a:lnSpc>
              <a:buNone/>
            </a:pPr>
            <a:endParaRPr lang="de-AT" sz="3600" b="1" i="1" dirty="0"/>
          </a:p>
        </p:txBody>
      </p:sp>
    </p:spTree>
    <p:extLst>
      <p:ext uri="{BB962C8B-B14F-4D97-AF65-F5344CB8AC3E}">
        <p14:creationId xmlns:p14="http://schemas.microsoft.com/office/powerpoint/2010/main" val="240919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Diskussion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Möglichkeiten und Grenzen</a:t>
            </a:r>
          </a:p>
        </p:txBody>
      </p:sp>
    </p:spTree>
    <p:extLst>
      <p:ext uri="{BB962C8B-B14F-4D97-AF65-F5344CB8AC3E}">
        <p14:creationId xmlns:p14="http://schemas.microsoft.com/office/powerpoint/2010/main" val="2888635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F0C9A5-60C3-FF0A-4B7F-350C1040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3" y="1492317"/>
            <a:ext cx="9065623" cy="17029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sz="3200" dirty="0"/>
              <a:t>Fällt dir eine </a:t>
            </a:r>
            <a:r>
              <a:rPr lang="de-AT" sz="3200" i="1" dirty="0">
                <a:solidFill>
                  <a:schemeClr val="accent1"/>
                </a:solidFill>
              </a:rPr>
              <a:t>spannende Einsatzmöglichkeit </a:t>
            </a:r>
            <a:r>
              <a:rPr lang="de-AT" sz="3200" dirty="0"/>
              <a:t>für</a:t>
            </a:r>
            <a:r>
              <a:rPr lang="de-AT" sz="3200" i="1" dirty="0"/>
              <a:t> </a:t>
            </a:r>
            <a:r>
              <a:rPr lang="de-AT" sz="3200" i="1" dirty="0">
                <a:solidFill>
                  <a:schemeClr val="accent1"/>
                </a:solidFill>
              </a:rPr>
              <a:t>Computer Vision</a:t>
            </a:r>
            <a:r>
              <a:rPr lang="de-AT" sz="3200" i="1" dirty="0"/>
              <a:t> aus</a:t>
            </a:r>
            <a:r>
              <a:rPr lang="de-AT" sz="3200" dirty="0"/>
              <a:t> deinem Alltag ein?</a:t>
            </a:r>
          </a:p>
          <a:p>
            <a:pPr marL="0" indent="0">
              <a:lnSpc>
                <a:spcPct val="150000"/>
              </a:lnSpc>
              <a:buNone/>
            </a:pPr>
            <a:endParaRPr lang="de-AT" sz="3600" b="1" i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54A2D2-9283-648B-45A1-5E02951D1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1" y="1810628"/>
            <a:ext cx="767693" cy="767693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58239DB-368B-8C5D-69FB-4CB78CA86676}"/>
              </a:ext>
            </a:extLst>
          </p:cNvPr>
          <p:cNvSpPr txBox="1">
            <a:spLocks/>
          </p:cNvSpPr>
          <p:nvPr/>
        </p:nvSpPr>
        <p:spPr>
          <a:xfrm>
            <a:off x="431468" y="3222549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20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B178B76-C0D9-1BE7-ED49-D9D7B684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67" y="139495"/>
            <a:ext cx="9807129" cy="1325563"/>
          </a:xfrm>
        </p:spPr>
        <p:txBody>
          <a:bodyPr>
            <a:normAutofit/>
          </a:bodyPr>
          <a:lstStyle/>
          <a:p>
            <a:r>
              <a:rPr lang="de-AT" sz="4000" dirty="0"/>
              <a:t>Zeit für Diskussionen…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9F09CE8-2405-5E7C-0D1B-C31E1C231BF3}"/>
              </a:ext>
            </a:extLst>
          </p:cNvPr>
          <p:cNvSpPr txBox="1">
            <a:spLocks/>
          </p:cNvSpPr>
          <p:nvPr/>
        </p:nvSpPr>
        <p:spPr>
          <a:xfrm>
            <a:off x="1166947" y="3370202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AT" sz="3200" dirty="0"/>
              <a:t>Wie könntest du den Computer </a:t>
            </a:r>
            <a:r>
              <a:rPr lang="de-AT" sz="3200" dirty="0">
                <a:solidFill>
                  <a:schemeClr val="accent1"/>
                </a:solidFill>
              </a:rPr>
              <a:t>verwirren </a:t>
            </a:r>
            <a:r>
              <a:rPr lang="de-AT" sz="3200" dirty="0"/>
              <a:t>?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de-AT" sz="3600" b="1" i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85AA6B-ED29-DA44-4A0E-9FD5801D9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" y="3390136"/>
            <a:ext cx="767693" cy="76769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2B8F532-D83B-031E-ED3F-FBE594FE56B5}"/>
              </a:ext>
            </a:extLst>
          </p:cNvPr>
          <p:cNvSpPr txBox="1">
            <a:spLocks/>
          </p:cNvSpPr>
          <p:nvPr/>
        </p:nvSpPr>
        <p:spPr>
          <a:xfrm>
            <a:off x="1166947" y="4807371"/>
            <a:ext cx="9065623" cy="170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AT" sz="3200" dirty="0"/>
              <a:t>… und welche Gefahren könnten sich daraus ergeben?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E7647F-90A2-D596-84BC-35E4064A5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8" y="4775811"/>
            <a:ext cx="767693" cy="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2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CEAC5-DF34-814D-8676-6B0A55B5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448" y="217043"/>
            <a:ext cx="9807129" cy="1325563"/>
          </a:xfrm>
        </p:spPr>
        <p:txBody>
          <a:bodyPr/>
          <a:lstStyle/>
          <a:p>
            <a:r>
              <a:rPr lang="en-US"/>
              <a:t>Fooling </a:t>
            </a:r>
            <a:r>
              <a:rPr lang="en-US" dirty="0"/>
              <a:t>the AI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12A4EB-6557-EF9C-84C3-68E09769ACB2}"/>
              </a:ext>
            </a:extLst>
          </p:cNvPr>
          <p:cNvSpPr txBox="1"/>
          <p:nvPr/>
        </p:nvSpPr>
        <p:spPr>
          <a:xfrm>
            <a:off x="1205229" y="5449350"/>
            <a:ext cx="206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klassifiziert als:</a:t>
            </a:r>
          </a:p>
          <a:p>
            <a:pPr algn="ctr"/>
            <a:r>
              <a:rPr lang="de-AT" sz="2400" b="1" dirty="0"/>
              <a:t>Ampel</a:t>
            </a:r>
            <a:r>
              <a:rPr lang="de-AT" sz="2400" dirty="0"/>
              <a:t> (99%)</a:t>
            </a:r>
          </a:p>
        </p:txBody>
      </p:sp>
      <p:pic>
        <p:nvPicPr>
          <p:cNvPr id="8" name="Grafik 7" descr="Ein Bild, das Licht, Verkehr, rot, Küchengerät enthält.&#10;&#10;Automatisch generierte Beschreibung">
            <a:extLst>
              <a:ext uri="{FF2B5EF4-FFF2-40B4-BE49-F238E27FC236}">
                <a16:creationId xmlns:a16="http://schemas.microsoft.com/office/drawing/2014/main" id="{CE630D8A-E704-286C-C76C-B7B667F1B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16" y="2135832"/>
            <a:ext cx="2540197" cy="32389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77CA1A-8AB7-8C6B-DCBE-C3B75ED2A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48" y="2135832"/>
            <a:ext cx="2540196" cy="323895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015F8A1-C741-D6A9-1D96-6943893BEC33}"/>
              </a:ext>
            </a:extLst>
          </p:cNvPr>
          <p:cNvSpPr txBox="1"/>
          <p:nvPr/>
        </p:nvSpPr>
        <p:spPr>
          <a:xfrm>
            <a:off x="1205229" y="162800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Poppins" panose="00000500000000000000" pitchFamily="2" charset="0"/>
                <a:cs typeface="Poppins" panose="00000500000000000000" pitchFamily="2" charset="0"/>
              </a:rPr>
              <a:t>Originalbild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D580484-C6E7-DDBE-0157-A8388496A939}"/>
              </a:ext>
            </a:extLst>
          </p:cNvPr>
          <p:cNvSpPr txBox="1"/>
          <p:nvPr/>
        </p:nvSpPr>
        <p:spPr>
          <a:xfrm>
            <a:off x="5170651" y="1617173"/>
            <a:ext cx="363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Poppins" panose="00000500000000000000" pitchFamily="2" charset="0"/>
                <a:cs typeface="Poppins" panose="00000500000000000000" pitchFamily="2" charset="0"/>
              </a:rPr>
              <a:t>nach Pixeländerungen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35BDFB-BF95-6B63-8121-6900D918F7B5}"/>
              </a:ext>
            </a:extLst>
          </p:cNvPr>
          <p:cNvSpPr txBox="1"/>
          <p:nvPr/>
        </p:nvSpPr>
        <p:spPr>
          <a:xfrm>
            <a:off x="5829830" y="5449350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klassifiziert als:</a:t>
            </a:r>
          </a:p>
          <a:p>
            <a:pPr algn="ctr"/>
            <a:r>
              <a:rPr lang="de-AT" sz="2400" b="1" dirty="0"/>
              <a:t>Dosenöffner</a:t>
            </a:r>
            <a:r>
              <a:rPr lang="de-AT" sz="2400" dirty="0"/>
              <a:t> (85%)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9D4822-3825-5156-77DA-99AF01029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3" y="3305024"/>
            <a:ext cx="675101" cy="5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5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9ECDCB-A734-281A-8C49-89BEEA486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601" y="954528"/>
            <a:ext cx="6415611" cy="9054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AT" sz="3000" b="1" i="1" dirty="0"/>
              <a:t>Generelle Funktionsweise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9CCB2B-4F8A-528E-CC57-B95CDC643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13" y="1927737"/>
            <a:ext cx="1262979" cy="1067611"/>
          </a:xfrm>
          <a:prstGeom prst="rect">
            <a:avLst/>
          </a:prstGeom>
        </p:spPr>
      </p:pic>
      <p:pic>
        <p:nvPicPr>
          <p:cNvPr id="1026" name="Picture 2" descr="Gehirn, Labor, Wissenschaft, Reden, Sprechblase">
            <a:extLst>
              <a:ext uri="{FF2B5EF4-FFF2-40B4-BE49-F238E27FC236}">
                <a16:creationId xmlns:a16="http://schemas.microsoft.com/office/drawing/2014/main" id="{5FFAA320-0DC5-E03B-28EE-B8E806E5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8" y="1785481"/>
            <a:ext cx="1545807" cy="1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lepsie, Beschlagnahme, Schlaganfall">
            <a:extLst>
              <a:ext uri="{FF2B5EF4-FFF2-40B4-BE49-F238E27FC236}">
                <a16:creationId xmlns:a16="http://schemas.microsoft.com/office/drawing/2014/main" id="{C996B7CC-FE6E-50A9-4CC5-D41D4DBB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98" y="1650726"/>
            <a:ext cx="1262979" cy="11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B0B53E4-BDB6-5895-F04F-66FFC4CAE30D}"/>
              </a:ext>
            </a:extLst>
          </p:cNvPr>
          <p:cNvGrpSpPr/>
          <p:nvPr/>
        </p:nvGrpSpPr>
        <p:grpSpPr>
          <a:xfrm>
            <a:off x="1959464" y="3771892"/>
            <a:ext cx="5210897" cy="2602254"/>
            <a:chOff x="719666" y="1926696"/>
            <a:chExt cx="9144000" cy="4540779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8A94F2D5-9B18-7C19-EFF5-B29AD6E8D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61"/>
            <a:stretch/>
          </p:blipFill>
          <p:spPr bwMode="auto">
            <a:xfrm>
              <a:off x="719666" y="1926696"/>
              <a:ext cx="9144000" cy="45407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27E1F83-BC0B-FAFC-A444-FCB2F4C492CB}"/>
                </a:ext>
              </a:extLst>
            </p:cNvPr>
            <p:cNvSpPr/>
            <p:nvPr/>
          </p:nvSpPr>
          <p:spPr>
            <a:xfrm>
              <a:off x="1732192" y="5266267"/>
              <a:ext cx="2636608" cy="7958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A9F82FF-9130-4BB9-5D0F-852B68D9799F}"/>
                </a:ext>
              </a:extLst>
            </p:cNvPr>
            <p:cNvSpPr/>
            <p:nvPr/>
          </p:nvSpPr>
          <p:spPr>
            <a:xfrm>
              <a:off x="4470399" y="4995333"/>
              <a:ext cx="488130" cy="7958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414ED10-7701-417A-B144-873CC834E5BF}"/>
                </a:ext>
              </a:extLst>
            </p:cNvPr>
            <p:cNvSpPr/>
            <p:nvPr/>
          </p:nvSpPr>
          <p:spPr>
            <a:xfrm>
              <a:off x="5922153" y="5092634"/>
              <a:ext cx="618004" cy="41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670E3F39-4E80-980B-7941-828CF00A3E4A}"/>
                </a:ext>
              </a:extLst>
            </p:cNvPr>
            <p:cNvSpPr/>
            <p:nvPr/>
          </p:nvSpPr>
          <p:spPr>
            <a:xfrm>
              <a:off x="6887491" y="3550383"/>
              <a:ext cx="575548" cy="6239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D20C8C80-D7B2-CA4B-82CC-A3E8FC86524A}"/>
                </a:ext>
              </a:extLst>
            </p:cNvPr>
            <p:cNvSpPr/>
            <p:nvPr/>
          </p:nvSpPr>
          <p:spPr>
            <a:xfrm>
              <a:off x="1732193" y="6062133"/>
              <a:ext cx="1092775" cy="278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200" dirty="0">
                  <a:solidFill>
                    <a:srgbClr val="FF0000"/>
                  </a:solidFill>
                  <a:latin typeface="Poppins"/>
                </a:rPr>
                <a:t>Car</a:t>
              </a: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B67E0FE-DEFD-A811-DB81-5226ED7AA3F4}"/>
                </a:ext>
              </a:extLst>
            </p:cNvPr>
            <p:cNvSpPr/>
            <p:nvPr/>
          </p:nvSpPr>
          <p:spPr>
            <a:xfrm>
              <a:off x="4470399" y="5791198"/>
              <a:ext cx="2069758" cy="2872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200" dirty="0">
                  <a:solidFill>
                    <a:srgbClr val="FF0000"/>
                  </a:solidFill>
                  <a:latin typeface="Poppins"/>
                </a:rPr>
                <a:t>Pedestrian</a:t>
              </a: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A8436864-BB2D-7D65-1346-9E293ADF4C12}"/>
                </a:ext>
              </a:extLst>
            </p:cNvPr>
            <p:cNvSpPr/>
            <p:nvPr/>
          </p:nvSpPr>
          <p:spPr>
            <a:xfrm>
              <a:off x="5860255" y="5550107"/>
              <a:ext cx="954323" cy="2410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200" dirty="0">
                  <a:solidFill>
                    <a:srgbClr val="FF0000"/>
                  </a:solidFill>
                  <a:latin typeface="Poppins"/>
                </a:rPr>
                <a:t>Car</a:t>
              </a: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29CABC6-6505-DDA3-41A9-067FD8EA7D40}"/>
                </a:ext>
              </a:extLst>
            </p:cNvPr>
            <p:cNvSpPr/>
            <p:nvPr/>
          </p:nvSpPr>
          <p:spPr>
            <a:xfrm>
              <a:off x="6814579" y="4174334"/>
              <a:ext cx="2146701" cy="2872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AT" sz="1200" dirty="0">
                  <a:solidFill>
                    <a:srgbClr val="FF0000"/>
                  </a:solidFill>
                  <a:latin typeface="Poppins"/>
                </a:rPr>
                <a:t>Traffic light</a:t>
              </a: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EE0F207B-31B3-A7D3-683D-D5998A31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189" y="79108"/>
            <a:ext cx="9807129" cy="1325563"/>
          </a:xfrm>
        </p:spPr>
        <p:txBody>
          <a:bodyPr/>
          <a:lstStyle/>
          <a:p>
            <a:r>
              <a:rPr lang="de-AT" dirty="0"/>
              <a:t>Computer Vision</a:t>
            </a:r>
          </a:p>
        </p:txBody>
      </p:sp>
      <p:pic>
        <p:nvPicPr>
          <p:cNvPr id="3" name="Grafik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FE23D4D-EBB7-2806-0C65-CBBDE4B6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93">
            <a:off x="2926622" y="2217686"/>
            <a:ext cx="765908" cy="763562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8CF626D-4A8C-7A1C-0D00-729C8B5CCD94}"/>
              </a:ext>
            </a:extLst>
          </p:cNvPr>
          <p:cNvSpPr txBox="1">
            <a:spLocks/>
          </p:cNvSpPr>
          <p:nvPr/>
        </p:nvSpPr>
        <p:spPr>
          <a:xfrm>
            <a:off x="0" y="2995348"/>
            <a:ext cx="255863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A6D5F55-8B0F-899C-F7DF-7126E7F69926}"/>
              </a:ext>
            </a:extLst>
          </p:cNvPr>
          <p:cNvSpPr txBox="1">
            <a:spLocks/>
          </p:cNvSpPr>
          <p:nvPr/>
        </p:nvSpPr>
        <p:spPr>
          <a:xfrm>
            <a:off x="3368522" y="2995348"/>
            <a:ext cx="346251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Foto aufnehmen</a:t>
            </a:r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8F85CFE-A891-6654-E1B4-A42FACC61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793">
            <a:off x="6687191" y="2210458"/>
            <a:ext cx="765908" cy="763562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E3ED507-C85D-B603-ED6D-14F5425A76ED}"/>
              </a:ext>
            </a:extLst>
          </p:cNvPr>
          <p:cNvSpPr txBox="1">
            <a:spLocks/>
          </p:cNvSpPr>
          <p:nvPr/>
        </p:nvSpPr>
        <p:spPr>
          <a:xfrm>
            <a:off x="7407189" y="2957039"/>
            <a:ext cx="3262343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verarbeiten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758AC0F-E941-A62D-39AC-2C3077BF8CFB}"/>
              </a:ext>
            </a:extLst>
          </p:cNvPr>
          <p:cNvSpPr txBox="1">
            <a:spLocks/>
          </p:cNvSpPr>
          <p:nvPr/>
        </p:nvSpPr>
        <p:spPr>
          <a:xfrm>
            <a:off x="3567054" y="6418785"/>
            <a:ext cx="2558631" cy="61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de-AT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Ergebnis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962FAFD-3744-B1CE-AE55-8A5B5405A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5434">
            <a:off x="7276864" y="3848073"/>
            <a:ext cx="928221" cy="9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4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E8AB0-8781-5951-1417-C699325A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Einige</a:t>
            </a:r>
            <a:r>
              <a:rPr lang="en-US" dirty="0"/>
              <a:t> CV Tasks</a:t>
            </a:r>
          </a:p>
        </p:txBody>
      </p:sp>
      <p:pic>
        <p:nvPicPr>
          <p:cNvPr id="4100" name="Picture 4" descr="Kostenlose Fotos zum Thema Katze">
            <a:extLst>
              <a:ext uri="{FF2B5EF4-FFF2-40B4-BE49-F238E27FC236}">
                <a16:creationId xmlns:a16="http://schemas.microsoft.com/office/drawing/2014/main" id="{02DE046C-FA7D-BF25-382C-3FCF40AA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6" y="2309462"/>
            <a:ext cx="2027450" cy="27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stenlose Fotos zum Thema Katze">
            <a:extLst>
              <a:ext uri="{FF2B5EF4-FFF2-40B4-BE49-F238E27FC236}">
                <a16:creationId xmlns:a16="http://schemas.microsoft.com/office/drawing/2014/main" id="{C815986E-C1E9-3DE5-F41E-2D6E86E2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84" y="2309462"/>
            <a:ext cx="2027450" cy="27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stenlose Fotos zum Thema Tiere">
            <a:extLst>
              <a:ext uri="{FF2B5EF4-FFF2-40B4-BE49-F238E27FC236}">
                <a16:creationId xmlns:a16="http://schemas.microsoft.com/office/drawing/2014/main" id="{A0CBA859-75E1-02D3-A0EC-D1B1395F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36" y="2309461"/>
            <a:ext cx="4154927" cy="2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1BC9AD-8FE0-C257-6C8F-71B50B4D2E09}"/>
              </a:ext>
            </a:extLst>
          </p:cNvPr>
          <p:cNvSpPr txBox="1"/>
          <p:nvPr/>
        </p:nvSpPr>
        <p:spPr>
          <a:xfrm>
            <a:off x="493136" y="1894083"/>
            <a:ext cx="202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Classification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8C69217-6B89-DBF6-2F3E-1AA9BE4D2196}"/>
              </a:ext>
            </a:extLst>
          </p:cNvPr>
          <p:cNvSpPr txBox="1"/>
          <p:nvPr/>
        </p:nvSpPr>
        <p:spPr>
          <a:xfrm>
            <a:off x="2715184" y="1617084"/>
            <a:ext cx="202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Classification + Localization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901CDB-A006-CDD9-20C6-BB300F2EF805}"/>
              </a:ext>
            </a:extLst>
          </p:cNvPr>
          <p:cNvSpPr txBox="1"/>
          <p:nvPr/>
        </p:nvSpPr>
        <p:spPr>
          <a:xfrm>
            <a:off x="4988936" y="1894083"/>
            <a:ext cx="41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Object Detection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17E81B-79DF-211F-E7D2-24B65FB0F3ED}"/>
              </a:ext>
            </a:extLst>
          </p:cNvPr>
          <p:cNvSpPr/>
          <p:nvPr/>
        </p:nvSpPr>
        <p:spPr>
          <a:xfrm>
            <a:off x="2715184" y="3067246"/>
            <a:ext cx="1823227" cy="1763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87FFD7-2B09-8645-6242-6312B63ACED0}"/>
              </a:ext>
            </a:extLst>
          </p:cNvPr>
          <p:cNvSpPr txBox="1"/>
          <p:nvPr/>
        </p:nvSpPr>
        <p:spPr>
          <a:xfrm>
            <a:off x="2715184" y="5231813"/>
            <a:ext cx="202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Katze</a:t>
            </a:r>
            <a:r>
              <a:rPr lang="en-US" dirty="0"/>
              <a:t> auf Position X,Y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4E4804-1EE9-1882-91BE-7134743CABB4}"/>
              </a:ext>
            </a:extLst>
          </p:cNvPr>
          <p:cNvSpPr txBox="1"/>
          <p:nvPr/>
        </p:nvSpPr>
        <p:spPr>
          <a:xfrm>
            <a:off x="493136" y="5231813"/>
            <a:ext cx="202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Katze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32CB99D-129E-1DFD-D338-923C10ACA9B3}"/>
              </a:ext>
            </a:extLst>
          </p:cNvPr>
          <p:cNvSpPr/>
          <p:nvPr/>
        </p:nvSpPr>
        <p:spPr>
          <a:xfrm>
            <a:off x="5610225" y="3706584"/>
            <a:ext cx="717511" cy="1123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89C302-20F0-2F7D-5B13-343E73C388E5}"/>
              </a:ext>
            </a:extLst>
          </p:cNvPr>
          <p:cNvSpPr/>
          <p:nvPr/>
        </p:nvSpPr>
        <p:spPr>
          <a:xfrm>
            <a:off x="5818813" y="2775449"/>
            <a:ext cx="503359" cy="5668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6EBD482-C1DB-81BA-C958-2D24B38B28E1}"/>
              </a:ext>
            </a:extLst>
          </p:cNvPr>
          <p:cNvSpPr/>
          <p:nvPr/>
        </p:nvSpPr>
        <p:spPr>
          <a:xfrm>
            <a:off x="7210984" y="2685435"/>
            <a:ext cx="837641" cy="56686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D750FFC-27E7-EFF6-2BE0-3CB0AA159AA1}"/>
              </a:ext>
            </a:extLst>
          </p:cNvPr>
          <p:cNvSpPr/>
          <p:nvPr/>
        </p:nvSpPr>
        <p:spPr>
          <a:xfrm>
            <a:off x="6507603" y="4161810"/>
            <a:ext cx="998316" cy="9176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C80D891-8686-4587-F4D5-8C0271020428}"/>
              </a:ext>
            </a:extLst>
          </p:cNvPr>
          <p:cNvSpPr/>
          <p:nvPr/>
        </p:nvSpPr>
        <p:spPr>
          <a:xfrm>
            <a:off x="8108943" y="3455507"/>
            <a:ext cx="806457" cy="1556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1CC242F-50C2-442E-DCC5-C1B26C2EA412}"/>
              </a:ext>
            </a:extLst>
          </p:cNvPr>
          <p:cNvSpPr/>
          <p:nvPr/>
        </p:nvSpPr>
        <p:spPr>
          <a:xfrm>
            <a:off x="6105020" y="3046475"/>
            <a:ext cx="1854998" cy="185073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CB515B-B8C5-4234-7C83-BFA868A403F6}"/>
              </a:ext>
            </a:extLst>
          </p:cNvPr>
          <p:cNvSpPr txBox="1"/>
          <p:nvPr/>
        </p:nvSpPr>
        <p:spPr>
          <a:xfrm>
            <a:off x="4988936" y="5205554"/>
            <a:ext cx="41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Katze</a:t>
            </a:r>
            <a:r>
              <a:rPr lang="en-US" dirty="0"/>
              <a:t>, </a:t>
            </a:r>
            <a:r>
              <a:rPr lang="en-US" dirty="0" err="1">
                <a:solidFill>
                  <a:srgbClr val="00B0F0"/>
                </a:solidFill>
              </a:rPr>
              <a:t>Ratte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Hund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Tisch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9CD7B3-AC2C-B604-98B0-5D99C1E8C34F}"/>
              </a:ext>
            </a:extLst>
          </p:cNvPr>
          <p:cNvSpPr txBox="1"/>
          <p:nvPr/>
        </p:nvSpPr>
        <p:spPr>
          <a:xfrm>
            <a:off x="493136" y="6006423"/>
            <a:ext cx="571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Entdecke weitere Anwendungen von CV - interaktiv:</a:t>
            </a:r>
          </a:p>
          <a:p>
            <a:r>
              <a:rPr lang="de-AT" dirty="0">
                <a:hlinkClick r:id="rId5"/>
              </a:rPr>
              <a:t>https://aidemos.microsoft.com/computer-vision/recognize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11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740AD-4C3E-4F99-927B-10131676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Bilder - Grundlagen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FDC2E-4287-45ED-82A9-7BD0556E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95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DD290-5D91-82C0-7623-15CEE685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459" y="205733"/>
            <a:ext cx="9807129" cy="1325563"/>
          </a:xfrm>
        </p:spPr>
        <p:txBody>
          <a:bodyPr>
            <a:normAutofit/>
          </a:bodyPr>
          <a:lstStyle/>
          <a:p>
            <a:r>
              <a:rPr lang="de-AT" sz="4200" dirty="0"/>
              <a:t>Wie werden Bilder verarbeitet?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FDD0F2-836B-5972-09D8-CFF34721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549" y="3029339"/>
            <a:ext cx="524951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AT" dirty="0"/>
              <a:t>Bilder bestehen aus Pixel</a:t>
            </a:r>
          </a:p>
          <a:p>
            <a:pPr>
              <a:lnSpc>
                <a:spcPct val="150000"/>
              </a:lnSpc>
            </a:pPr>
            <a:r>
              <a:rPr lang="de-AT" dirty="0"/>
              <a:t>Pixel haben Farbwerte</a:t>
            </a:r>
          </a:p>
          <a:p>
            <a:pPr>
              <a:lnSpc>
                <a:spcPct val="150000"/>
              </a:lnSpc>
            </a:pPr>
            <a:r>
              <a:rPr lang="de-AT" dirty="0"/>
              <a:t>Graustufen-Bilder können einfach gespeichert werden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0CFE18-BD04-7E93-E00C-48EC3256C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1353" r="10555" b="3767"/>
          <a:stretch/>
        </p:blipFill>
        <p:spPr>
          <a:xfrm>
            <a:off x="509999" y="1652992"/>
            <a:ext cx="3589884" cy="41081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DCC9B4-693E-29D7-04C1-E6FD46F1E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50" y="1652992"/>
            <a:ext cx="5249509" cy="910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4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Reptil, Boden, Schildkröte, draußen enthält.&#10;&#10;Automatisch generierte Beschreibung">
            <a:extLst>
              <a:ext uri="{FF2B5EF4-FFF2-40B4-BE49-F238E27FC236}">
                <a16:creationId xmlns:a16="http://schemas.microsoft.com/office/drawing/2014/main" id="{D7B6B717-989F-2495-0163-3DF35F81E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" y="1535003"/>
            <a:ext cx="4340745" cy="3115293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8048038-5F65-06A7-FB62-3D1E1C7957D2}"/>
              </a:ext>
            </a:extLst>
          </p:cNvPr>
          <p:cNvGrpSpPr/>
          <p:nvPr/>
        </p:nvGrpSpPr>
        <p:grpSpPr>
          <a:xfrm>
            <a:off x="5600642" y="2678574"/>
            <a:ext cx="4257132" cy="3713158"/>
            <a:chOff x="5944218" y="2211388"/>
            <a:chExt cx="3610933" cy="3362765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ED1E77A-3154-E915-9907-21EFA4A89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4218" y="2211388"/>
              <a:ext cx="3610933" cy="2113717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B3816C9-40A5-CAC1-115C-D8752AEA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572" y="3765071"/>
              <a:ext cx="2282227" cy="1809082"/>
            </a:xfrm>
            <a:prstGeom prst="rect">
              <a:avLst/>
            </a:prstGeom>
          </p:spPr>
        </p:pic>
      </p:grp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05F8F3-9C90-1C5A-CA4A-8C0CF065DF10}"/>
              </a:ext>
            </a:extLst>
          </p:cNvPr>
          <p:cNvSpPr txBox="1">
            <a:spLocks/>
          </p:cNvSpPr>
          <p:nvPr/>
        </p:nvSpPr>
        <p:spPr>
          <a:xfrm>
            <a:off x="940994" y="4732539"/>
            <a:ext cx="2476500" cy="66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Wir sehen das</a:t>
            </a:r>
            <a:endParaRPr lang="de-AT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790F409-3669-D387-212C-90A05F423B6C}"/>
              </a:ext>
            </a:extLst>
          </p:cNvPr>
          <p:cNvSpPr txBox="1">
            <a:spLocks/>
          </p:cNvSpPr>
          <p:nvPr/>
        </p:nvSpPr>
        <p:spPr>
          <a:xfrm>
            <a:off x="5727405" y="2138246"/>
            <a:ext cx="4257131" cy="66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Der Computer „sieht“ das</a:t>
            </a:r>
            <a:endParaRPr lang="de-AT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6F7E77A7-17A5-1EC7-3E8F-2B16A656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811" y="127197"/>
            <a:ext cx="6664377" cy="1325563"/>
          </a:xfrm>
        </p:spPr>
        <p:txBody>
          <a:bodyPr/>
          <a:lstStyle/>
          <a:p>
            <a:r>
              <a:rPr lang="de-AT" dirty="0"/>
              <a:t>Ein erster Vergleich</a:t>
            </a:r>
          </a:p>
        </p:txBody>
      </p:sp>
      <p:pic>
        <p:nvPicPr>
          <p:cNvPr id="1030" name="Picture 6" descr="Lupe, Lupen, Suche, Vergrößern, Linse, Erkennen, Finden">
            <a:extLst>
              <a:ext uri="{FF2B5EF4-FFF2-40B4-BE49-F238E27FC236}">
                <a16:creationId xmlns:a16="http://schemas.microsoft.com/office/drawing/2014/main" id="{0D44B683-247C-32B7-D67E-01EBD188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5775">
            <a:off x="3422359" y="1999164"/>
            <a:ext cx="1720902" cy="172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174212D-B833-FFEA-7A8A-9BA411F4A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34">
            <a:off x="4726015" y="2813408"/>
            <a:ext cx="690453" cy="6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4B55227D-E866-AB49-AF3A-A16F429B0FF6}" vid="{E609FB13-4989-3F47-82DB-6F7BDEABF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225f2b-4a99-4030-98e8-1d936321691f">
      <Terms xmlns="http://schemas.microsoft.com/office/infopath/2007/PartnerControls"/>
    </lcf76f155ced4ddcb4097134ff3c332f>
    <TaxCatchAll xmlns="e499901d-11da-4ecb-b3fa-a6aef8257c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1D1339C06284090D4ED3868DFF1D2" ma:contentTypeVersion="16" ma:contentTypeDescription="Ein neues Dokument erstellen." ma:contentTypeScope="" ma:versionID="d35fece98eb8eb0fc7755c42eb1d5b26">
  <xsd:schema xmlns:xsd="http://www.w3.org/2001/XMLSchema" xmlns:xs="http://www.w3.org/2001/XMLSchema" xmlns:p="http://schemas.microsoft.com/office/2006/metadata/properties" xmlns:ns2="80225f2b-4a99-4030-98e8-1d936321691f" xmlns:ns3="e499901d-11da-4ecb-b3fa-a6aef8257c2a" targetNamespace="http://schemas.microsoft.com/office/2006/metadata/properties" ma:root="true" ma:fieldsID="f0de190bf4f64f993bac64be347a5f62" ns2:_="" ns3:_="">
    <xsd:import namespace="80225f2b-4a99-4030-98e8-1d936321691f"/>
    <xsd:import namespace="e499901d-11da-4ecb-b3fa-a6aef8257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25f2b-4a99-4030-98e8-1d9363216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bd0c32f-8497-43e5-be4d-208e34afc9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9901d-11da-4ecb-b3fa-a6aef8257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72423b-4e4c-4c0b-a1ee-1de8cbdcd0e5}" ma:internalName="TaxCatchAll" ma:showField="CatchAllData" ma:web="e499901d-11da-4ecb-b3fa-a6aef8257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257C4-FFED-4111-BDF9-368799803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0EF6C-EA72-4B05-9466-C9975B0E6030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e499901d-11da-4ecb-b3fa-a6aef8257c2a"/>
    <ds:schemaRef ds:uri="80225f2b-4a99-4030-98e8-1d936321691f"/>
  </ds:schemaRefs>
</ds:datastoreItem>
</file>

<file path=customXml/itemProps3.xml><?xml version="1.0" encoding="utf-8"?>
<ds:datastoreItem xmlns:ds="http://schemas.openxmlformats.org/officeDocument/2006/customXml" ds:itemID="{72A0C848-3527-4BA4-B7F2-068CE0B6C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25f2b-4a99-4030-98e8-1d936321691f"/>
    <ds:schemaRef ds:uri="e499901d-11da-4ecb-b3fa-a6aef8257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Enaris_PPT_Endfassung</Template>
  <TotalTime>0</TotalTime>
  <Words>1152</Words>
  <Application>Microsoft Office PowerPoint</Application>
  <PresentationFormat>Breitbild</PresentationFormat>
  <Paragraphs>370</Paragraphs>
  <Slides>43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Poppins</vt:lpstr>
      <vt:lpstr>Symbol</vt:lpstr>
      <vt:lpstr>Times New Roman</vt:lpstr>
      <vt:lpstr>Office</vt:lpstr>
      <vt:lpstr>Computer  Vision</vt:lpstr>
      <vt:lpstr>Computer Vision (CV) Einführung</vt:lpstr>
      <vt:lpstr>PowerPoint-Präsentation</vt:lpstr>
      <vt:lpstr>Computer Vision</vt:lpstr>
      <vt:lpstr>Computer Vision</vt:lpstr>
      <vt:lpstr>Einige CV Tasks</vt:lpstr>
      <vt:lpstr>Digitale Bilder - Grundlagen</vt:lpstr>
      <vt:lpstr>Wie werden Bilder verarbeitet?</vt:lpstr>
      <vt:lpstr>Ein erster Vergleich</vt:lpstr>
      <vt:lpstr>Flood Fill  Algorithmus</vt:lpstr>
      <vt:lpstr>Flood Fill  Algorithmus</vt:lpstr>
      <vt:lpstr>Flood Fill  Algorithmus</vt:lpstr>
      <vt:lpstr>Klassische  CV Verfahren</vt:lpstr>
      <vt:lpstr>Was siehst du?</vt:lpstr>
      <vt:lpstr>… und nun?</vt:lpstr>
      <vt:lpstr>Edge-Detection Algorithmus</vt:lpstr>
      <vt:lpstr>Horizontale Kanten</vt:lpstr>
      <vt:lpstr>Horizontale Kanten berechnen</vt:lpstr>
      <vt:lpstr>Horizontale Kanten berechnen</vt:lpstr>
      <vt:lpstr>Vertikale Kanten</vt:lpstr>
      <vt:lpstr>Vertikale Kanten berechnen</vt:lpstr>
      <vt:lpstr>Vertikale Kanten berechnen</vt:lpstr>
      <vt:lpstr>Kombination der Kanten</vt:lpstr>
      <vt:lpstr>Kombinieren der Kanten</vt:lpstr>
      <vt:lpstr>Vergleich mit Originalbild</vt:lpstr>
      <vt:lpstr>Gesichtserkennung</vt:lpstr>
      <vt:lpstr>Gesichtserkennung</vt:lpstr>
      <vt:lpstr>Gesichtserkennung</vt:lpstr>
      <vt:lpstr>Gesichtserkennung</vt:lpstr>
      <vt:lpstr>Viola Jones Algorithmus</vt:lpstr>
      <vt:lpstr>Sliding Window </vt:lpstr>
      <vt:lpstr>Bestandteile Viola Jones</vt:lpstr>
      <vt:lpstr>Haar-Like Features</vt:lpstr>
      <vt:lpstr>Wie funktioniert dieser Algorithmus nun?</vt:lpstr>
      <vt:lpstr>Arbeitsblatt Viola Jones</vt:lpstr>
      <vt:lpstr>Arbeitsblatt Viola Jones</vt:lpstr>
      <vt:lpstr>Übung Fortgeschrittene</vt:lpstr>
      <vt:lpstr>Machine Learning in CV</vt:lpstr>
      <vt:lpstr>Kurze Zusammenfassung</vt:lpstr>
      <vt:lpstr>PowerPoint-Präsentation</vt:lpstr>
      <vt:lpstr>Diskussion</vt:lpstr>
      <vt:lpstr>Zeit für Diskussionen…</vt:lpstr>
      <vt:lpstr>Fooling the 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Martin Kandlhofer</cp:lastModifiedBy>
  <cp:revision>111</cp:revision>
  <dcterms:created xsi:type="dcterms:W3CDTF">2021-08-31T10:26:40Z</dcterms:created>
  <dcterms:modified xsi:type="dcterms:W3CDTF">2022-11-25T13:23:44Z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0x0101008291D1339C06284090D4ED3868DFF1D2</vt:lpwstr>
  </property>
  <property fmtid="{D5CDD505-2E9C-101B-9397-08002B2CF9AE}" pid="3" name="MediaServiceImageTags">
    <vt:lpwstr/>
  </property>
</Properties>
</file>